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erienda One"/>
      <p:regular r:id="rId23"/>
    </p:embeddedFont>
    <p:embeddedFont>
      <p:font typeface="Maven Pro"/>
      <p:regular r:id="rId24"/>
      <p:bold r:id="rId25"/>
    </p:embeddedFont>
    <p:embeddedFont>
      <p:font typeface="Jua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avenPro-regular.fntdata"/><Relationship Id="rId23" Type="http://schemas.openxmlformats.org/officeDocument/2006/relationships/font" Target="fonts/Merienda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ua-regular.fntdata"/><Relationship Id="rId25" Type="http://schemas.openxmlformats.org/officeDocument/2006/relationships/font" Target="fonts/Maven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uni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fd7c6e4d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fd7c6e4d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9f12e5670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9f12e5670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5e3d07d0_0_4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85e3d07d0_0_4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9f12e5670_0_2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9f12e5670_0_2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1fa4ddd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1fa4ddd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803f896d8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803f896d8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803f896d8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803f896d8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9d5f5571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9d5f5571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9f12e567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9f12e567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9f12e5670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9f12e5670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fd7c6e4d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fd7c6e4d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d7c6e4d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fd7c6e4d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fd7c6e4d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fd7c6e4d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jpg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jp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Relationship Id="rId3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jp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rot="-584">
            <a:off x="2807100" y="3450043"/>
            <a:ext cx="3529800" cy="35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914300" y="1123900"/>
            <a:ext cx="5315400" cy="15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3033450" y="2717488"/>
            <a:ext cx="30771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4549">
            <a:off x="-750587" y="-324129"/>
            <a:ext cx="1904825" cy="331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 rot="303">
            <a:off x="1171900" y="1757850"/>
            <a:ext cx="6800400" cy="168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3246025" y="3442650"/>
            <a:ext cx="2652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107309">
            <a:off x="8080116" y="-745446"/>
            <a:ext cx="1976369" cy="238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92691">
            <a:off x="-782259" y="3530929"/>
            <a:ext cx="1976369" cy="2383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2" type="title"/>
          </p:nvPr>
        </p:nvSpPr>
        <p:spPr>
          <a:xfrm>
            <a:off x="1591125" y="1674775"/>
            <a:ext cx="2318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1332125" y="2023725"/>
            <a:ext cx="25779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3" type="title"/>
          </p:nvPr>
        </p:nvSpPr>
        <p:spPr>
          <a:xfrm rot="2232">
            <a:off x="3956500" y="1674950"/>
            <a:ext cx="462000" cy="89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4" type="title"/>
          </p:nvPr>
        </p:nvSpPr>
        <p:spPr>
          <a:xfrm>
            <a:off x="1589419" y="3138675"/>
            <a:ext cx="232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>
            <a:off x="1332125" y="3487625"/>
            <a:ext cx="25779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6" type="title"/>
          </p:nvPr>
        </p:nvSpPr>
        <p:spPr>
          <a:xfrm rot="2232">
            <a:off x="3956500" y="3138850"/>
            <a:ext cx="462000" cy="89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7" type="title"/>
          </p:nvPr>
        </p:nvSpPr>
        <p:spPr>
          <a:xfrm>
            <a:off x="5241406" y="1674775"/>
            <a:ext cx="232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idx="8" type="subTitle"/>
          </p:nvPr>
        </p:nvSpPr>
        <p:spPr>
          <a:xfrm>
            <a:off x="5241200" y="2023725"/>
            <a:ext cx="25779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9" type="title"/>
          </p:nvPr>
        </p:nvSpPr>
        <p:spPr>
          <a:xfrm rot="2232">
            <a:off x="4728025" y="1674950"/>
            <a:ext cx="462000" cy="89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13" type="title"/>
          </p:nvPr>
        </p:nvSpPr>
        <p:spPr>
          <a:xfrm>
            <a:off x="5241350" y="3138675"/>
            <a:ext cx="2322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idx="14" type="subTitle"/>
          </p:nvPr>
        </p:nvSpPr>
        <p:spPr>
          <a:xfrm>
            <a:off x="5241200" y="3487625"/>
            <a:ext cx="2577900" cy="4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15" type="title"/>
          </p:nvPr>
        </p:nvSpPr>
        <p:spPr>
          <a:xfrm rot="2232">
            <a:off x="4728025" y="3138850"/>
            <a:ext cx="462000" cy="89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175" y="2908850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8653">
            <a:off x="7199389" y="4473170"/>
            <a:ext cx="1019226" cy="65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29000">
            <a:off x="1073385" y="30743"/>
            <a:ext cx="1019229" cy="65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07308">
            <a:off x="-783875" y="-596949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-786">
            <a:off x="3260150" y="3393170"/>
            <a:ext cx="2623800" cy="43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691075" y="1810675"/>
            <a:ext cx="5761800" cy="158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92692">
            <a:off x="-783875" y="2711615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7725175" y="-794185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1" type="subTitle"/>
          </p:nvPr>
        </p:nvSpPr>
        <p:spPr>
          <a:xfrm rot="258">
            <a:off x="2576506" y="3356243"/>
            <a:ext cx="3990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1789200" y="1061188"/>
            <a:ext cx="5565600" cy="22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2" type="title"/>
          </p:nvPr>
        </p:nvSpPr>
        <p:spPr>
          <a:xfrm>
            <a:off x="3504575" y="1228950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111000" y="1503150"/>
            <a:ext cx="4922100" cy="5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3" type="title"/>
          </p:nvPr>
        </p:nvSpPr>
        <p:spPr>
          <a:xfrm>
            <a:off x="3504663" y="2462800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110850" y="2743175"/>
            <a:ext cx="4922400" cy="5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5" type="title"/>
          </p:nvPr>
        </p:nvSpPr>
        <p:spPr>
          <a:xfrm>
            <a:off x="3504675" y="3688975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2110775" y="3952350"/>
            <a:ext cx="4922400" cy="507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23983">
            <a:off x="-26678" y="-361225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5594" y="1849402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3694">
            <a:off x="300530" y="1447798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30621">
            <a:off x="756662" y="868933"/>
            <a:ext cx="386940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8414575" y="3938850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921" y="2847675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8312216" y="2967454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8054695" y="3713330"/>
            <a:ext cx="386940" cy="42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2" type="title"/>
          </p:nvPr>
        </p:nvSpPr>
        <p:spPr>
          <a:xfrm>
            <a:off x="1519325" y="17622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1519325" y="2099100"/>
            <a:ext cx="25689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3" type="title"/>
          </p:nvPr>
        </p:nvSpPr>
        <p:spPr>
          <a:xfrm>
            <a:off x="5971150" y="17622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7"/>
          <p:cNvSpPr txBox="1"/>
          <p:nvPr>
            <p:ph idx="4" type="subTitle"/>
          </p:nvPr>
        </p:nvSpPr>
        <p:spPr>
          <a:xfrm>
            <a:off x="5077325" y="2099100"/>
            <a:ext cx="25836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5" type="title"/>
          </p:nvPr>
        </p:nvSpPr>
        <p:spPr>
          <a:xfrm>
            <a:off x="1519300" y="29603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17"/>
          <p:cNvSpPr txBox="1"/>
          <p:nvPr>
            <p:ph idx="6" type="subTitle"/>
          </p:nvPr>
        </p:nvSpPr>
        <p:spPr>
          <a:xfrm>
            <a:off x="1519325" y="3297200"/>
            <a:ext cx="25689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7" type="title"/>
          </p:nvPr>
        </p:nvSpPr>
        <p:spPr>
          <a:xfrm>
            <a:off x="5972725" y="29478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8" type="subTitle"/>
          </p:nvPr>
        </p:nvSpPr>
        <p:spPr>
          <a:xfrm>
            <a:off x="5077324" y="3309700"/>
            <a:ext cx="25836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9950" y="3459950"/>
            <a:ext cx="895149" cy="19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0621">
            <a:off x="-72902" y="-229050"/>
            <a:ext cx="720000" cy="1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6" y="487918"/>
            <a:ext cx="254200" cy="2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78594">
            <a:off x="7867269" y="2661427"/>
            <a:ext cx="1394608" cy="313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2" type="title"/>
          </p:nvPr>
        </p:nvSpPr>
        <p:spPr>
          <a:xfrm>
            <a:off x="720000" y="160717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720000" y="217147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3" type="title"/>
          </p:nvPr>
        </p:nvSpPr>
        <p:spPr>
          <a:xfrm>
            <a:off x="3419275" y="160717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18"/>
          <p:cNvSpPr txBox="1"/>
          <p:nvPr>
            <p:ph idx="4" type="subTitle"/>
          </p:nvPr>
        </p:nvSpPr>
        <p:spPr>
          <a:xfrm>
            <a:off x="3419275" y="217147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5" type="title"/>
          </p:nvPr>
        </p:nvSpPr>
        <p:spPr>
          <a:xfrm>
            <a:off x="6118550" y="160717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18"/>
          <p:cNvSpPr txBox="1"/>
          <p:nvPr>
            <p:ph idx="6" type="subTitle"/>
          </p:nvPr>
        </p:nvSpPr>
        <p:spPr>
          <a:xfrm>
            <a:off x="6118550" y="217147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7" type="title"/>
          </p:nvPr>
        </p:nvSpPr>
        <p:spPr>
          <a:xfrm>
            <a:off x="720000" y="293092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8"/>
          <p:cNvSpPr txBox="1"/>
          <p:nvPr>
            <p:ph idx="8" type="subTitle"/>
          </p:nvPr>
        </p:nvSpPr>
        <p:spPr>
          <a:xfrm>
            <a:off x="720000" y="349522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9" type="title"/>
          </p:nvPr>
        </p:nvSpPr>
        <p:spPr>
          <a:xfrm>
            <a:off x="3419275" y="293092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8"/>
          <p:cNvSpPr txBox="1"/>
          <p:nvPr>
            <p:ph idx="13" type="subTitle"/>
          </p:nvPr>
        </p:nvSpPr>
        <p:spPr>
          <a:xfrm>
            <a:off x="3419275" y="349522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4" type="title"/>
          </p:nvPr>
        </p:nvSpPr>
        <p:spPr>
          <a:xfrm>
            <a:off x="6118550" y="2930925"/>
            <a:ext cx="2305500" cy="5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18"/>
          <p:cNvSpPr txBox="1"/>
          <p:nvPr>
            <p:ph idx="15" type="subTitle"/>
          </p:nvPr>
        </p:nvSpPr>
        <p:spPr>
          <a:xfrm>
            <a:off x="6118550" y="3495225"/>
            <a:ext cx="2305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8" name="Google Shape;138;p18"/>
          <p:cNvGrpSpPr/>
          <p:nvPr/>
        </p:nvGrpSpPr>
        <p:grpSpPr>
          <a:xfrm rot="-875666">
            <a:off x="8617417" y="641113"/>
            <a:ext cx="1073747" cy="2117736"/>
            <a:chOff x="3863200" y="1776983"/>
            <a:chExt cx="1732125" cy="3416243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05575" y="1776983"/>
              <a:ext cx="1589750" cy="341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3200" y="3635275"/>
              <a:ext cx="881050" cy="1557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8"/>
          <p:cNvGrpSpPr/>
          <p:nvPr/>
        </p:nvGrpSpPr>
        <p:grpSpPr>
          <a:xfrm rot="-1546888">
            <a:off x="-302188" y="3540499"/>
            <a:ext cx="1102872" cy="2398839"/>
            <a:chOff x="7893675" y="3028750"/>
            <a:chExt cx="1343649" cy="2922551"/>
          </a:xfrm>
        </p:grpSpPr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691" y="3028750"/>
              <a:ext cx="995708" cy="2396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32350">
              <a:off x="8056337" y="3697603"/>
              <a:ext cx="1018326" cy="21882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hasCustomPrompt="1" type="title"/>
          </p:nvPr>
        </p:nvSpPr>
        <p:spPr>
          <a:xfrm rot="-572">
            <a:off x="3669750" y="1469659"/>
            <a:ext cx="1804500" cy="80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5595800" y="1613225"/>
            <a:ext cx="27219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2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hasCustomPrompt="1" idx="3" type="title"/>
          </p:nvPr>
        </p:nvSpPr>
        <p:spPr>
          <a:xfrm rot="-572">
            <a:off x="3669750" y="2549735"/>
            <a:ext cx="1804500" cy="80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19"/>
          <p:cNvSpPr txBox="1"/>
          <p:nvPr>
            <p:ph idx="4" type="subTitle"/>
          </p:nvPr>
        </p:nvSpPr>
        <p:spPr>
          <a:xfrm>
            <a:off x="809725" y="2704075"/>
            <a:ext cx="27219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hasCustomPrompt="1" idx="5" type="title"/>
          </p:nvPr>
        </p:nvSpPr>
        <p:spPr>
          <a:xfrm rot="-572">
            <a:off x="3669750" y="3629808"/>
            <a:ext cx="1804500" cy="80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" name="Google Shape;151;p19"/>
          <p:cNvSpPr txBox="1"/>
          <p:nvPr>
            <p:ph idx="6" type="subTitle"/>
          </p:nvPr>
        </p:nvSpPr>
        <p:spPr>
          <a:xfrm>
            <a:off x="5595800" y="3784150"/>
            <a:ext cx="26514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subTitle"/>
          </p:nvPr>
        </p:nvSpPr>
        <p:spPr>
          <a:xfrm>
            <a:off x="1290775" y="3972050"/>
            <a:ext cx="2907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2" type="subTitle"/>
          </p:nvPr>
        </p:nvSpPr>
        <p:spPr>
          <a:xfrm>
            <a:off x="4945650" y="3972050"/>
            <a:ext cx="29076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hasCustomPrompt="1" type="title"/>
          </p:nvPr>
        </p:nvSpPr>
        <p:spPr>
          <a:xfrm>
            <a:off x="1290775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" name="Google Shape;156;p20"/>
          <p:cNvSpPr txBox="1"/>
          <p:nvPr>
            <p:ph hasCustomPrompt="1" idx="3" type="title"/>
          </p:nvPr>
        </p:nvSpPr>
        <p:spPr>
          <a:xfrm>
            <a:off x="4945650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" name="Google Shape;157;p20"/>
          <p:cNvSpPr txBox="1"/>
          <p:nvPr>
            <p:ph idx="4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391900" y="3113675"/>
            <a:ext cx="43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127400" y="1137925"/>
            <a:ext cx="889200" cy="191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 rot="473">
            <a:off x="2409675" y="3912800"/>
            <a:ext cx="4360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23649">
            <a:off x="196002" y="-326664"/>
            <a:ext cx="732421" cy="173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165" name="Google Shape;16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7961017" y="4230577"/>
            <a:ext cx="1160712" cy="74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16494" y="140877"/>
            <a:ext cx="1160710" cy="74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 rot="-268">
            <a:off x="720000" y="2331174"/>
            <a:ext cx="3852000" cy="114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11521">
            <a:off x="8558872" y="-336281"/>
            <a:ext cx="677162" cy="119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86650">
            <a:off x="-700488" y="2650465"/>
            <a:ext cx="23607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1989288" y="1259075"/>
            <a:ext cx="5203800" cy="117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2" type="subTitle"/>
          </p:nvPr>
        </p:nvSpPr>
        <p:spPr>
          <a:xfrm>
            <a:off x="1989288" y="2820650"/>
            <a:ext cx="5203800" cy="117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hasCustomPrompt="1" idx="3" type="title"/>
          </p:nvPr>
        </p:nvSpPr>
        <p:spPr>
          <a:xfrm rot="2232">
            <a:off x="1399437" y="1349650"/>
            <a:ext cx="462000" cy="89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/>
          <p:nvPr>
            <p:ph hasCustomPrompt="1" idx="4" type="title"/>
          </p:nvPr>
        </p:nvSpPr>
        <p:spPr>
          <a:xfrm rot="2232">
            <a:off x="1399437" y="2962700"/>
            <a:ext cx="462000" cy="89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725175" y="-486085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8631347">
            <a:off x="7199389" y="2381"/>
            <a:ext cx="1019226" cy="65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271000">
            <a:off x="1073385" y="4444808"/>
            <a:ext cx="1019229" cy="65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692692">
            <a:off x="-783875" y="3019715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0000" y="1237079"/>
            <a:ext cx="7704000" cy="1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8414575" y="3938850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921" y="2847675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8312216" y="2967454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8054695" y="3713330"/>
            <a:ext cx="386940" cy="42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2779400" y="3344675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/>
          <p:nvPr>
            <p:ph type="ctrTitle"/>
          </p:nvPr>
        </p:nvSpPr>
        <p:spPr>
          <a:xfrm>
            <a:off x="2846144" y="612301"/>
            <a:ext cx="3451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2" type="subTitle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79383">
            <a:off x="7532127" y="1008781"/>
            <a:ext cx="1851152" cy="322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0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88479">
            <a:off x="-67880" y="4248004"/>
            <a:ext cx="677162" cy="119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BLANK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337250" y="2306813"/>
            <a:ext cx="1570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259950" y="2306813"/>
            <a:ext cx="1570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819200" y="2637413"/>
            <a:ext cx="2606400" cy="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5718475" y="2637413"/>
            <a:ext cx="2606400" cy="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7991900" y="-246320"/>
            <a:ext cx="1468101" cy="25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02251" y="2877205"/>
            <a:ext cx="1468101" cy="25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7961017" y="4230577"/>
            <a:ext cx="1160712" cy="74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16494" y="140877"/>
            <a:ext cx="1160710" cy="74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6397">
            <a:off x="8378851" y="4111427"/>
            <a:ext cx="802873" cy="14196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 rot="-191">
            <a:off x="1866025" y="1408832"/>
            <a:ext cx="54120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002" y="3363105"/>
            <a:ext cx="702623" cy="77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625" y="3910150"/>
            <a:ext cx="504775" cy="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4050" y="3066575"/>
            <a:ext cx="425925" cy="4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81492" y="1024872"/>
            <a:ext cx="702623" cy="77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78717" y="742423"/>
            <a:ext cx="504775" cy="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18143" y="1627697"/>
            <a:ext cx="425925" cy="4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96455">
            <a:off x="-104133" y="-533998"/>
            <a:ext cx="926541" cy="163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746375" y="1397700"/>
            <a:ext cx="5651100" cy="2348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76830">
            <a:off x="8064656" y="1720505"/>
            <a:ext cx="229781" cy="3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13129">
            <a:off x="8517971" y="1631412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7443">
            <a:off x="8503496" y="2458633"/>
            <a:ext cx="386939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4275" y="2342435"/>
            <a:ext cx="1975124" cy="343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23170">
            <a:off x="849412" y="3070395"/>
            <a:ext cx="229781" cy="3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6871">
            <a:off x="40328" y="2877661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92557">
            <a:off x="253414" y="2217451"/>
            <a:ext cx="386939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375550" y="-674365"/>
            <a:ext cx="1975124" cy="343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915863" y="1431125"/>
            <a:ext cx="41628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915775" y="2265192"/>
            <a:ext cx="41628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7676">
            <a:off x="7719857" y="143375"/>
            <a:ext cx="236078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88479">
            <a:off x="-67880" y="4248004"/>
            <a:ext cx="677162" cy="119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720000" y="2108988"/>
            <a:ext cx="4307700" cy="13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/index.php?title=Rules_of_Go&amp;oldid=1051465754" TargetMode="External"/><Relationship Id="rId4" Type="http://schemas.openxmlformats.org/officeDocument/2006/relationships/hyperlink" Target="https://www.freecodecamp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af.olivaramirez@ugto.mx" TargetMode="External"/><Relationship Id="rId4" Type="http://schemas.openxmlformats.org/officeDocument/2006/relationships/hyperlink" Target="mailto:oe.fonsecauribe@ugto.mx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gif"/><Relationship Id="rId4" Type="http://schemas.openxmlformats.org/officeDocument/2006/relationships/image" Target="../media/image4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5.gif"/><Relationship Id="rId5" Type="http://schemas.openxmlformats.org/officeDocument/2006/relationships/image" Target="../media/image51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Relationship Id="rId8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ctrTitle"/>
          </p:nvPr>
        </p:nvSpPr>
        <p:spPr>
          <a:xfrm>
            <a:off x="699650" y="1525950"/>
            <a:ext cx="5315400" cy="15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</a:t>
            </a:r>
            <a:endParaRPr/>
          </a:p>
        </p:txBody>
      </p:sp>
      <p:sp>
        <p:nvSpPr>
          <p:cNvPr id="206" name="Google Shape;206;p34"/>
          <p:cNvSpPr txBox="1"/>
          <p:nvPr>
            <p:ph idx="2" type="subTitle"/>
          </p:nvPr>
        </p:nvSpPr>
        <p:spPr>
          <a:xfrm>
            <a:off x="1818800" y="3119538"/>
            <a:ext cx="30771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Programando el juego de mesa más antiguo</a:t>
            </a:r>
            <a:endParaRPr sz="1400"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650" y="1151438"/>
            <a:ext cx="1609500" cy="364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Fin del Juego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13" name="Google Shape;313;p43"/>
          <p:cNvSpPr txBox="1"/>
          <p:nvPr>
            <p:ph idx="1" type="subTitle"/>
          </p:nvPr>
        </p:nvSpPr>
        <p:spPr>
          <a:xfrm>
            <a:off x="207050" y="1612901"/>
            <a:ext cx="2856900" cy="20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Hay dos maneras en que el juego puede terminar. La primera es por resignación de alguno de los jugadores. La otra implica que ambos jugadores “pasaron”.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Si el juego termina porque ambos jugadores pasaron, se cuentan los puntos.</a:t>
            </a:r>
            <a:endParaRPr sz="1100"/>
          </a:p>
        </p:txBody>
      </p:sp>
      <p:sp>
        <p:nvSpPr>
          <p:cNvPr id="314" name="Google Shape;314;p43"/>
          <p:cNvSpPr txBox="1"/>
          <p:nvPr>
            <p:ph idx="1" type="subTitle"/>
          </p:nvPr>
        </p:nvSpPr>
        <p:spPr>
          <a:xfrm>
            <a:off x="6080050" y="1708438"/>
            <a:ext cx="2856900" cy="18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Siendo Go un juego sobre conquistar territorio, los puntos son los espacios vacíos del tablero que cada jugador rodea. Las fichas consideradas capturadas se retiran del tablero y son restados al puntaje final. Existe la convención de regalar  puntos al jugador con fichas blancas, pues tuvo la desventaja de empezar después</a:t>
            </a:r>
            <a:endParaRPr sz="1100"/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950" y="1626191"/>
            <a:ext cx="3016100" cy="205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idx="2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clases</a:t>
            </a:r>
            <a:endParaRPr/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725" y="1242475"/>
            <a:ext cx="4126548" cy="37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Actividades de programación</a:t>
            </a:r>
            <a:endParaRPr/>
          </a:p>
        </p:txBody>
      </p:sp>
      <p:sp>
        <p:nvSpPr>
          <p:cNvPr id="327" name="Google Shape;327;p45"/>
          <p:cNvSpPr txBox="1"/>
          <p:nvPr>
            <p:ph idx="8" type="subTitle"/>
          </p:nvPr>
        </p:nvSpPr>
        <p:spPr>
          <a:xfrm>
            <a:off x="421700" y="1330250"/>
            <a:ext cx="61497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Esbozar un diagrama de clases base para la programación. [A]</a:t>
            </a:r>
            <a:endParaRPr sz="800"/>
          </a:p>
        </p:txBody>
      </p:sp>
      <p:cxnSp>
        <p:nvCxnSpPr>
          <p:cNvPr id="328" name="Google Shape;328;p45"/>
          <p:cNvCxnSpPr/>
          <p:nvPr/>
        </p:nvCxnSpPr>
        <p:spPr>
          <a:xfrm rot="10800000">
            <a:off x="421968" y="1655437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45"/>
          <p:cNvSpPr txBox="1"/>
          <p:nvPr>
            <p:ph idx="8" type="subTitle"/>
          </p:nvPr>
        </p:nvSpPr>
        <p:spPr>
          <a:xfrm>
            <a:off x="421700" y="1691724"/>
            <a:ext cx="64227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Realizar una investigación detallada sobre el juego GO y sus reglas</a:t>
            </a:r>
            <a:r>
              <a:rPr lang="en" sz="800"/>
              <a:t> [A]</a:t>
            </a:r>
            <a:endParaRPr sz="800"/>
          </a:p>
        </p:txBody>
      </p:sp>
      <p:cxnSp>
        <p:nvCxnSpPr>
          <p:cNvPr id="330" name="Google Shape;330;p45"/>
          <p:cNvCxnSpPr/>
          <p:nvPr/>
        </p:nvCxnSpPr>
        <p:spPr>
          <a:xfrm rot="10800000">
            <a:off x="421968" y="2016911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45"/>
          <p:cNvSpPr txBox="1"/>
          <p:nvPr>
            <p:ph idx="8" type="subTitle"/>
          </p:nvPr>
        </p:nvSpPr>
        <p:spPr>
          <a:xfrm>
            <a:off x="421700" y="2776145"/>
            <a:ext cx="61497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Programar una interfaz usando </a:t>
            </a:r>
            <a:r>
              <a:rPr i="1" lang="en" sz="800"/>
              <a:t>pygame</a:t>
            </a:r>
            <a:r>
              <a:rPr lang="en" sz="800"/>
              <a:t> para personalizar una partida y darle comienzo</a:t>
            </a:r>
            <a:r>
              <a:rPr lang="en" sz="800"/>
              <a:t>. [O]</a:t>
            </a:r>
            <a:endParaRPr sz="800"/>
          </a:p>
        </p:txBody>
      </p:sp>
      <p:cxnSp>
        <p:nvCxnSpPr>
          <p:cNvPr id="332" name="Google Shape;332;p45"/>
          <p:cNvCxnSpPr/>
          <p:nvPr/>
        </p:nvCxnSpPr>
        <p:spPr>
          <a:xfrm rot="10800000">
            <a:off x="421968" y="3101332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45"/>
          <p:cNvSpPr txBox="1"/>
          <p:nvPr>
            <p:ph idx="8" type="subTitle"/>
          </p:nvPr>
        </p:nvSpPr>
        <p:spPr>
          <a:xfrm>
            <a:off x="421700" y="2053197"/>
            <a:ext cx="61497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Detallar un algoritmo que permita calcular los puntajes de cada jugador al final de la partida</a:t>
            </a:r>
            <a:r>
              <a:rPr lang="en" sz="800"/>
              <a:t>. [A]</a:t>
            </a:r>
            <a:endParaRPr sz="800"/>
          </a:p>
        </p:txBody>
      </p:sp>
      <p:cxnSp>
        <p:nvCxnSpPr>
          <p:cNvPr id="334" name="Google Shape;334;p45"/>
          <p:cNvCxnSpPr/>
          <p:nvPr/>
        </p:nvCxnSpPr>
        <p:spPr>
          <a:xfrm rot="10800000">
            <a:off x="421968" y="2378384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45"/>
          <p:cNvSpPr txBox="1"/>
          <p:nvPr>
            <p:ph idx="8" type="subTitle"/>
          </p:nvPr>
        </p:nvSpPr>
        <p:spPr>
          <a:xfrm>
            <a:off x="421700" y="2414671"/>
            <a:ext cx="61497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Renderizar imágenes para los menús y objetos del juego</a:t>
            </a:r>
            <a:r>
              <a:rPr lang="en" sz="800"/>
              <a:t>. [O]</a:t>
            </a:r>
            <a:endParaRPr sz="800"/>
          </a:p>
        </p:txBody>
      </p:sp>
      <p:cxnSp>
        <p:nvCxnSpPr>
          <p:cNvPr id="336" name="Google Shape;336;p45"/>
          <p:cNvCxnSpPr/>
          <p:nvPr/>
        </p:nvCxnSpPr>
        <p:spPr>
          <a:xfrm rot="10800000">
            <a:off x="421968" y="2739858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45"/>
          <p:cNvSpPr txBox="1"/>
          <p:nvPr>
            <p:ph idx="8" type="subTitle"/>
          </p:nvPr>
        </p:nvSpPr>
        <p:spPr>
          <a:xfrm>
            <a:off x="421700" y="3137618"/>
            <a:ext cx="63021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Realizar la programación para interactuar con la interfaz de juego (Botones y textos)</a:t>
            </a:r>
            <a:r>
              <a:rPr lang="en" sz="800"/>
              <a:t>. [O]</a:t>
            </a:r>
            <a:endParaRPr sz="800"/>
          </a:p>
        </p:txBody>
      </p:sp>
      <p:cxnSp>
        <p:nvCxnSpPr>
          <p:cNvPr id="338" name="Google Shape;338;p45"/>
          <p:cNvCxnSpPr/>
          <p:nvPr/>
        </p:nvCxnSpPr>
        <p:spPr>
          <a:xfrm rot="10800000">
            <a:off x="421968" y="3462805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5"/>
          <p:cNvSpPr txBox="1"/>
          <p:nvPr>
            <p:ph idx="8" type="subTitle"/>
          </p:nvPr>
        </p:nvSpPr>
        <p:spPr>
          <a:xfrm>
            <a:off x="421700" y="3499092"/>
            <a:ext cx="61497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Implementar el método para colocar fichas en el tablero y que </a:t>
            </a:r>
            <a:r>
              <a:rPr lang="en" sz="800"/>
              <a:t>actúen</a:t>
            </a:r>
            <a:r>
              <a:rPr lang="en" sz="800"/>
              <a:t> conforme a las reglas del juego</a:t>
            </a:r>
            <a:r>
              <a:rPr lang="en" sz="800"/>
              <a:t>. [A]</a:t>
            </a:r>
            <a:endParaRPr sz="800"/>
          </a:p>
        </p:txBody>
      </p:sp>
      <p:cxnSp>
        <p:nvCxnSpPr>
          <p:cNvPr id="340" name="Google Shape;340;p45"/>
          <p:cNvCxnSpPr/>
          <p:nvPr/>
        </p:nvCxnSpPr>
        <p:spPr>
          <a:xfrm rot="10800000">
            <a:off x="421968" y="3824279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5"/>
          <p:cNvSpPr txBox="1"/>
          <p:nvPr>
            <p:ph idx="8" type="subTitle"/>
          </p:nvPr>
        </p:nvSpPr>
        <p:spPr>
          <a:xfrm>
            <a:off x="421700" y="3860566"/>
            <a:ext cx="61497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Programar una interfaz de seguimiento para los jugadores (Botones de “Pasar”, “Resignarse”, un cronómetro, asignar turnos)</a:t>
            </a:r>
            <a:r>
              <a:rPr lang="en" sz="800"/>
              <a:t>. [O]</a:t>
            </a:r>
            <a:endParaRPr sz="800"/>
          </a:p>
        </p:txBody>
      </p:sp>
      <p:cxnSp>
        <p:nvCxnSpPr>
          <p:cNvPr id="342" name="Google Shape;342;p45"/>
          <p:cNvCxnSpPr/>
          <p:nvPr/>
        </p:nvCxnSpPr>
        <p:spPr>
          <a:xfrm rot="10800000">
            <a:off x="421968" y="4185753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5"/>
          <p:cNvSpPr txBox="1"/>
          <p:nvPr>
            <p:ph idx="8" type="subTitle"/>
          </p:nvPr>
        </p:nvSpPr>
        <p:spPr>
          <a:xfrm>
            <a:off x="421700" y="4222039"/>
            <a:ext cx="61497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Diseñar e implementar un evento de finalización de la partida</a:t>
            </a:r>
            <a:r>
              <a:rPr lang="en" sz="800"/>
              <a:t>. [A]</a:t>
            </a:r>
            <a:endParaRPr sz="800"/>
          </a:p>
        </p:txBody>
      </p:sp>
      <p:cxnSp>
        <p:nvCxnSpPr>
          <p:cNvPr id="344" name="Google Shape;344;p45"/>
          <p:cNvCxnSpPr/>
          <p:nvPr/>
        </p:nvCxnSpPr>
        <p:spPr>
          <a:xfrm rot="10800000">
            <a:off x="421968" y="4547226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5"/>
          <p:cNvSpPr txBox="1"/>
          <p:nvPr>
            <p:ph idx="8" type="subTitle"/>
          </p:nvPr>
        </p:nvSpPr>
        <p:spPr>
          <a:xfrm>
            <a:off x="421700" y="4583513"/>
            <a:ext cx="6149700" cy="2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Implementar un cronómetro a la partida. (No se pudo realizar correctamente)</a:t>
            </a:r>
            <a:endParaRPr sz="800"/>
          </a:p>
        </p:txBody>
      </p:sp>
      <p:cxnSp>
        <p:nvCxnSpPr>
          <p:cNvPr id="346" name="Google Shape;346;p45"/>
          <p:cNvCxnSpPr/>
          <p:nvPr/>
        </p:nvCxnSpPr>
        <p:spPr>
          <a:xfrm rot="10800000">
            <a:off x="421968" y="4908700"/>
            <a:ext cx="6231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idx="1" type="subTitle"/>
          </p:nvPr>
        </p:nvSpPr>
        <p:spPr>
          <a:xfrm rot="-191">
            <a:off x="1866025" y="1789832"/>
            <a:ext cx="5412000" cy="23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aven Pro"/>
              <a:buChar char="●"/>
            </a:pPr>
            <a:r>
              <a:rPr lang="en">
                <a:solidFill>
                  <a:srgbClr val="191919"/>
                </a:solidFill>
              </a:rPr>
              <a:t>Andrea Carta (2018) </a:t>
            </a:r>
            <a:r>
              <a:rPr i="1" lang="en">
                <a:solidFill>
                  <a:srgbClr val="191919"/>
                </a:solidFill>
              </a:rPr>
              <a:t>A static method for computing the score of a Go game</a:t>
            </a:r>
            <a:r>
              <a:rPr lang="en">
                <a:solidFill>
                  <a:srgbClr val="191919"/>
                </a:solidFill>
              </a:rPr>
              <a:t>. Visitado el 2021-11-29 en https://www.oipaz.net/Carta.pdf</a:t>
            </a:r>
            <a:endParaRPr>
              <a:solidFill>
                <a:srgbClr val="191919"/>
              </a:solidFill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aven Pro"/>
              <a:buChar char="●"/>
            </a:pPr>
            <a:r>
              <a:rPr lang="en">
                <a:solidFill>
                  <a:srgbClr val="191919"/>
                </a:solidFill>
              </a:rPr>
              <a:t>Wikipedia contributors. (2021, Octubre 23). </a:t>
            </a:r>
            <a:r>
              <a:rPr i="1" lang="en">
                <a:solidFill>
                  <a:srgbClr val="191919"/>
                </a:solidFill>
              </a:rPr>
              <a:t>Rules of Go. In Wikipedia, The Free Encyclopedia</a:t>
            </a:r>
            <a:r>
              <a:rPr lang="en">
                <a:solidFill>
                  <a:srgbClr val="191919"/>
                </a:solidFill>
              </a:rPr>
              <a:t>. Visitado el 05:29, diciembre 4, 2021, desde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https://en.wikipedia.org/w/index.php?title=Rules_of_Go&amp;oldid=1051465754</a:t>
            </a:r>
            <a:r>
              <a:rPr lang="en">
                <a:solidFill>
                  <a:srgbClr val="191919"/>
                </a:solidFill>
              </a:rPr>
              <a:t> </a:t>
            </a:r>
            <a:endParaRPr>
              <a:solidFill>
                <a:srgbClr val="191919"/>
              </a:solidFill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000"/>
              <a:buFont typeface="Maven Pro"/>
              <a:buChar char="●"/>
            </a:pPr>
            <a:r>
              <a:rPr lang="en">
                <a:solidFill>
                  <a:srgbClr val="191919"/>
                </a:solidFill>
              </a:rPr>
              <a:t>Tim Ruscica (2019) </a:t>
            </a:r>
            <a:r>
              <a:rPr i="1" lang="en">
                <a:solidFill>
                  <a:srgbClr val="191919"/>
                </a:solidFill>
              </a:rPr>
              <a:t>Python Online Multiplayer Game Development Tutorial</a:t>
            </a:r>
            <a:r>
              <a:rPr lang="en">
                <a:solidFill>
                  <a:srgbClr val="191919"/>
                </a:solidFill>
              </a:rPr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https://www.freecodecamp.org/</a:t>
            </a:r>
            <a:r>
              <a:rPr lang="en">
                <a:solidFill>
                  <a:srgbClr val="191919"/>
                </a:solidFill>
              </a:rPr>
              <a:t> Visitado el 2021-11-29 en https://www.youtube.com/watch?v=McoDjOCb2Zo </a:t>
            </a:r>
            <a:endParaRPr/>
          </a:p>
        </p:txBody>
      </p:sp>
      <p:sp>
        <p:nvSpPr>
          <p:cNvPr id="352" name="Google Shape;352;p4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 Bibliográficas</a:t>
            </a:r>
            <a:endParaRPr/>
          </a:p>
        </p:txBody>
      </p:sp>
      <p:sp>
        <p:nvSpPr>
          <p:cNvPr id="353" name="Google Shape;353;p46"/>
          <p:cNvSpPr/>
          <p:nvPr/>
        </p:nvSpPr>
        <p:spPr>
          <a:xfrm rot="-2442">
            <a:off x="4360800" y="4221546"/>
            <a:ext cx="422400" cy="449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4445575" y="4291141"/>
            <a:ext cx="252856" cy="311412"/>
          </a:xfrm>
          <a:custGeom>
            <a:rect b="b" l="l" r="r" t="t"/>
            <a:pathLst>
              <a:path extrusionOk="0" h="21315" w="17310">
                <a:moveTo>
                  <a:pt x="7648" y="5770"/>
                </a:moveTo>
                <a:lnTo>
                  <a:pt x="7648" y="11675"/>
                </a:lnTo>
                <a:lnTo>
                  <a:pt x="1132" y="11675"/>
                </a:lnTo>
                <a:lnTo>
                  <a:pt x="1132" y="5861"/>
                </a:lnTo>
                <a:lnTo>
                  <a:pt x="1245" y="5770"/>
                </a:lnTo>
                <a:close/>
                <a:moveTo>
                  <a:pt x="15318" y="5770"/>
                </a:moveTo>
                <a:lnTo>
                  <a:pt x="15318" y="11675"/>
                </a:lnTo>
                <a:lnTo>
                  <a:pt x="8779" y="11675"/>
                </a:lnTo>
                <a:lnTo>
                  <a:pt x="8779" y="5770"/>
                </a:lnTo>
                <a:close/>
                <a:moveTo>
                  <a:pt x="7557" y="0"/>
                </a:moveTo>
                <a:lnTo>
                  <a:pt x="7557" y="0"/>
                </a:lnTo>
                <a:cubicBezTo>
                  <a:pt x="7602" y="838"/>
                  <a:pt x="7648" y="2376"/>
                  <a:pt x="7648" y="3303"/>
                </a:cubicBezTo>
                <a:lnTo>
                  <a:pt x="7648" y="5272"/>
                </a:lnTo>
                <a:lnTo>
                  <a:pt x="1629" y="5272"/>
                </a:lnTo>
                <a:lnTo>
                  <a:pt x="0" y="4186"/>
                </a:lnTo>
                <a:lnTo>
                  <a:pt x="0" y="4186"/>
                </a:lnTo>
                <a:cubicBezTo>
                  <a:pt x="45" y="4888"/>
                  <a:pt x="68" y="5974"/>
                  <a:pt x="68" y="6517"/>
                </a:cubicBezTo>
                <a:lnTo>
                  <a:pt x="68" y="10408"/>
                </a:lnTo>
                <a:cubicBezTo>
                  <a:pt x="68" y="11359"/>
                  <a:pt x="45" y="12536"/>
                  <a:pt x="0" y="13282"/>
                </a:cubicBezTo>
                <a:lnTo>
                  <a:pt x="0" y="13599"/>
                </a:lnTo>
                <a:cubicBezTo>
                  <a:pt x="0" y="13894"/>
                  <a:pt x="46" y="14007"/>
                  <a:pt x="181" y="14007"/>
                </a:cubicBezTo>
                <a:cubicBezTo>
                  <a:pt x="294" y="14007"/>
                  <a:pt x="452" y="13961"/>
                  <a:pt x="656" y="13870"/>
                </a:cubicBezTo>
                <a:cubicBezTo>
                  <a:pt x="1087" y="13690"/>
                  <a:pt x="1132" y="13622"/>
                  <a:pt x="1132" y="13305"/>
                </a:cubicBezTo>
                <a:lnTo>
                  <a:pt x="1132" y="12173"/>
                </a:lnTo>
                <a:lnTo>
                  <a:pt x="7648" y="12173"/>
                </a:lnTo>
                <a:lnTo>
                  <a:pt x="7648" y="15907"/>
                </a:lnTo>
                <a:cubicBezTo>
                  <a:pt x="7648" y="17197"/>
                  <a:pt x="7625" y="19232"/>
                  <a:pt x="7580" y="20568"/>
                </a:cubicBezTo>
                <a:lnTo>
                  <a:pt x="7580" y="20771"/>
                </a:lnTo>
                <a:cubicBezTo>
                  <a:pt x="7580" y="21156"/>
                  <a:pt x="7625" y="21314"/>
                  <a:pt x="7806" y="21314"/>
                </a:cubicBezTo>
                <a:cubicBezTo>
                  <a:pt x="7920" y="21314"/>
                  <a:pt x="8078" y="21247"/>
                  <a:pt x="8304" y="21156"/>
                </a:cubicBezTo>
                <a:cubicBezTo>
                  <a:pt x="8779" y="20953"/>
                  <a:pt x="8870" y="20862"/>
                  <a:pt x="8870" y="20545"/>
                </a:cubicBezTo>
                <a:lnTo>
                  <a:pt x="8870" y="20386"/>
                </a:lnTo>
                <a:cubicBezTo>
                  <a:pt x="8802" y="19369"/>
                  <a:pt x="8779" y="17671"/>
                  <a:pt x="8779" y="15952"/>
                </a:cubicBezTo>
                <a:lnTo>
                  <a:pt x="8779" y="12173"/>
                </a:lnTo>
                <a:lnTo>
                  <a:pt x="15318" y="12173"/>
                </a:lnTo>
                <a:lnTo>
                  <a:pt x="15318" y="13305"/>
                </a:lnTo>
                <a:cubicBezTo>
                  <a:pt x="15318" y="13486"/>
                  <a:pt x="15340" y="13599"/>
                  <a:pt x="15476" y="13599"/>
                </a:cubicBezTo>
                <a:cubicBezTo>
                  <a:pt x="15566" y="13599"/>
                  <a:pt x="15703" y="13553"/>
                  <a:pt x="15929" y="13463"/>
                </a:cubicBezTo>
                <a:cubicBezTo>
                  <a:pt x="16426" y="13260"/>
                  <a:pt x="16517" y="13169"/>
                  <a:pt x="16517" y="12853"/>
                </a:cubicBezTo>
                <a:lnTo>
                  <a:pt x="16517" y="12694"/>
                </a:lnTo>
                <a:cubicBezTo>
                  <a:pt x="16450" y="11675"/>
                  <a:pt x="16404" y="10816"/>
                  <a:pt x="16404" y="9549"/>
                </a:cubicBezTo>
                <a:lnTo>
                  <a:pt x="16404" y="6155"/>
                </a:lnTo>
                <a:lnTo>
                  <a:pt x="17105" y="5657"/>
                </a:lnTo>
                <a:cubicBezTo>
                  <a:pt x="17241" y="5566"/>
                  <a:pt x="17309" y="5498"/>
                  <a:pt x="17309" y="5431"/>
                </a:cubicBezTo>
                <a:cubicBezTo>
                  <a:pt x="17309" y="5363"/>
                  <a:pt x="17241" y="5296"/>
                  <a:pt x="17083" y="5181"/>
                </a:cubicBezTo>
                <a:lnTo>
                  <a:pt x="15566" y="4118"/>
                </a:lnTo>
                <a:lnTo>
                  <a:pt x="14798" y="5272"/>
                </a:lnTo>
                <a:lnTo>
                  <a:pt x="8778" y="5272"/>
                </a:lnTo>
                <a:lnTo>
                  <a:pt x="8778" y="2036"/>
                </a:lnTo>
                <a:lnTo>
                  <a:pt x="9480" y="1516"/>
                </a:lnTo>
                <a:cubicBezTo>
                  <a:pt x="9639" y="1403"/>
                  <a:pt x="9729" y="1312"/>
                  <a:pt x="9729" y="1245"/>
                </a:cubicBezTo>
                <a:cubicBezTo>
                  <a:pt x="9729" y="1154"/>
                  <a:pt x="9639" y="1086"/>
                  <a:pt x="9458" y="995"/>
                </a:cubicBezTo>
                <a:lnTo>
                  <a:pt x="75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46"/>
          <p:cNvCxnSpPr>
            <a:stCxn id="353" idx="1"/>
          </p:cNvCxnSpPr>
          <p:nvPr/>
        </p:nvCxnSpPr>
        <p:spPr>
          <a:xfrm flipH="1">
            <a:off x="1894800" y="4446546"/>
            <a:ext cx="246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6"/>
          <p:cNvCxnSpPr>
            <a:endCxn id="353" idx="3"/>
          </p:cNvCxnSpPr>
          <p:nvPr/>
        </p:nvCxnSpPr>
        <p:spPr>
          <a:xfrm flipH="1">
            <a:off x="4783200" y="4445646"/>
            <a:ext cx="2466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ctrTitle"/>
          </p:nvPr>
        </p:nvSpPr>
        <p:spPr>
          <a:xfrm>
            <a:off x="2606726" y="612300"/>
            <a:ext cx="3930600" cy="11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362" name="Google Shape;362;p47"/>
          <p:cNvSpPr txBox="1"/>
          <p:nvPr>
            <p:ph idx="1" type="subTitle"/>
          </p:nvPr>
        </p:nvSpPr>
        <p:spPr>
          <a:xfrm>
            <a:off x="2679350" y="1738375"/>
            <a:ext cx="3785400" cy="1666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Olivia Ramírez Adrián Fernando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NUA: 424647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af.olivaramirez@ugto.mx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Fonseca Uribe Oswaldo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NUA: 427289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oe.fonsecauribe@ugto.mx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2391900" y="3113675"/>
            <a:ext cx="436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1629650" y="1503600"/>
            <a:ext cx="57618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U</a:t>
            </a:r>
            <a:r>
              <a:rPr lang="en" sz="1900"/>
              <a:t>tilizar el paradigma de Programación Orientada a Eventos y Objetos para crear un juego de GO, con auxilio de bibliotecas especializadas como </a:t>
            </a:r>
            <a:r>
              <a:rPr i="1" lang="en" sz="1900"/>
              <a:t>pygame.</a:t>
            </a:r>
            <a:endParaRPr i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743799" y="1431125"/>
            <a:ext cx="4335000" cy="8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219" name="Google Shape;219;p36"/>
          <p:cNvSpPr txBox="1"/>
          <p:nvPr>
            <p:ph idx="1" type="subTitle"/>
          </p:nvPr>
        </p:nvSpPr>
        <p:spPr>
          <a:xfrm>
            <a:off x="915775" y="2265192"/>
            <a:ext cx="41628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El juego de mesa llamado Go, es el juego más antiguo del que se tiene conocimiento.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Es un juego de estrategia de dos jugadores y su objetivo es conquistar y controlar más área del tablero que el contrincante.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Las reglas del juego son sencillas de entender, pero es difícil jugar bien.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9374" r="28954" t="0"/>
          <a:stretch/>
        </p:blipFill>
        <p:spPr>
          <a:xfrm>
            <a:off x="5366825" y="1329163"/>
            <a:ext cx="2301151" cy="24851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36"/>
          <p:cNvSpPr/>
          <p:nvPr/>
        </p:nvSpPr>
        <p:spPr>
          <a:xfrm>
            <a:off x="6250675" y="3599900"/>
            <a:ext cx="668700" cy="47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 txBox="1"/>
          <p:nvPr/>
        </p:nvSpPr>
        <p:spPr>
          <a:xfrm>
            <a:off x="6263175" y="3604700"/>
            <a:ext cx="66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囲碁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Justificación</a:t>
            </a:r>
            <a:endParaRPr/>
          </a:p>
        </p:txBody>
      </p:sp>
      <p:sp>
        <p:nvSpPr>
          <p:cNvPr id="228" name="Google Shape;228;p37"/>
          <p:cNvSpPr txBox="1"/>
          <p:nvPr>
            <p:ph idx="1" type="subTitle"/>
          </p:nvPr>
        </p:nvSpPr>
        <p:spPr>
          <a:xfrm>
            <a:off x="2110950" y="1377700"/>
            <a:ext cx="4922100" cy="30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juego de Go tiene pocas reglas y es sencillo de entender. El problema es que existen detalles, </a:t>
            </a:r>
            <a:r>
              <a:rPr lang="en"/>
              <a:t>como</a:t>
            </a:r>
            <a:r>
              <a:rPr lang="en"/>
              <a:t> calcular el puntaje final, que no son sencillos de programar.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fichas que se usan pueden formar grupos cuando están juntas. Al estar en grupos, empiezan a compartir de sus propiedades y se hacen más fuertes.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será el principal uso de Programación Orientada a Objetos, pues necesitaremos guardar y manejar dichas propiedades para poder programar el juego.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720000" y="2108988"/>
            <a:ext cx="4307700" cy="13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Teórico</a:t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2603972" y="1685106"/>
            <a:ext cx="539757" cy="539757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/>
          <p:nvPr/>
        </p:nvSpPr>
        <p:spPr>
          <a:xfrm>
            <a:off x="2699946" y="1765117"/>
            <a:ext cx="347837" cy="379757"/>
          </a:xfrm>
          <a:custGeom>
            <a:rect b="b" l="l" r="r" t="t"/>
            <a:pathLst>
              <a:path extrusionOk="0" h="20975" w="19212">
                <a:moveTo>
                  <a:pt x="10183" y="0"/>
                </a:moveTo>
                <a:cubicBezTo>
                  <a:pt x="9934" y="906"/>
                  <a:pt x="9482" y="2060"/>
                  <a:pt x="8961" y="3258"/>
                </a:cubicBezTo>
                <a:lnTo>
                  <a:pt x="7152" y="3258"/>
                </a:lnTo>
                <a:cubicBezTo>
                  <a:pt x="6654" y="3258"/>
                  <a:pt x="6088" y="3214"/>
                  <a:pt x="5568" y="3168"/>
                </a:cubicBezTo>
                <a:lnTo>
                  <a:pt x="5568" y="3168"/>
                </a:lnTo>
                <a:lnTo>
                  <a:pt x="6178" y="3983"/>
                </a:lnTo>
                <a:cubicBezTo>
                  <a:pt x="6518" y="3847"/>
                  <a:pt x="7174" y="3757"/>
                  <a:pt x="7626" y="3757"/>
                </a:cubicBezTo>
                <a:lnTo>
                  <a:pt x="8735" y="3757"/>
                </a:lnTo>
                <a:cubicBezTo>
                  <a:pt x="7808" y="5770"/>
                  <a:pt x="6608" y="7874"/>
                  <a:pt x="5387" y="9367"/>
                </a:cubicBezTo>
                <a:lnTo>
                  <a:pt x="5658" y="9616"/>
                </a:lnTo>
                <a:cubicBezTo>
                  <a:pt x="6586" y="8734"/>
                  <a:pt x="7537" y="7489"/>
                  <a:pt x="8396" y="6109"/>
                </a:cubicBezTo>
                <a:lnTo>
                  <a:pt x="12152" y="6109"/>
                </a:lnTo>
                <a:lnTo>
                  <a:pt x="12152" y="8508"/>
                </a:lnTo>
                <a:lnTo>
                  <a:pt x="8984" y="8508"/>
                </a:lnTo>
                <a:cubicBezTo>
                  <a:pt x="8487" y="8508"/>
                  <a:pt x="7944" y="8463"/>
                  <a:pt x="7400" y="8417"/>
                </a:cubicBezTo>
                <a:lnTo>
                  <a:pt x="7400" y="8417"/>
                </a:lnTo>
                <a:lnTo>
                  <a:pt x="8011" y="9232"/>
                </a:lnTo>
                <a:cubicBezTo>
                  <a:pt x="8374" y="9096"/>
                  <a:pt x="8984" y="9006"/>
                  <a:pt x="9437" y="9006"/>
                </a:cubicBezTo>
                <a:lnTo>
                  <a:pt x="18080" y="9006"/>
                </a:lnTo>
                <a:cubicBezTo>
                  <a:pt x="18238" y="9006"/>
                  <a:pt x="18328" y="8983"/>
                  <a:pt x="18328" y="8938"/>
                </a:cubicBezTo>
                <a:cubicBezTo>
                  <a:pt x="18328" y="8893"/>
                  <a:pt x="18284" y="8824"/>
                  <a:pt x="18193" y="8734"/>
                </a:cubicBezTo>
                <a:lnTo>
                  <a:pt x="16993" y="7467"/>
                </a:lnTo>
                <a:lnTo>
                  <a:pt x="16202" y="8508"/>
                </a:lnTo>
                <a:lnTo>
                  <a:pt x="13215" y="8508"/>
                </a:lnTo>
                <a:lnTo>
                  <a:pt x="13215" y="6109"/>
                </a:lnTo>
                <a:lnTo>
                  <a:pt x="16676" y="6109"/>
                </a:lnTo>
                <a:cubicBezTo>
                  <a:pt x="16813" y="6109"/>
                  <a:pt x="16880" y="6087"/>
                  <a:pt x="16880" y="6041"/>
                </a:cubicBezTo>
                <a:cubicBezTo>
                  <a:pt x="16880" y="5996"/>
                  <a:pt x="16835" y="5951"/>
                  <a:pt x="16767" y="5861"/>
                </a:cubicBezTo>
                <a:lnTo>
                  <a:pt x="15637" y="4594"/>
                </a:lnTo>
                <a:lnTo>
                  <a:pt x="14844" y="5611"/>
                </a:lnTo>
                <a:lnTo>
                  <a:pt x="8713" y="5611"/>
                </a:lnTo>
                <a:cubicBezTo>
                  <a:pt x="9075" y="5000"/>
                  <a:pt x="9437" y="4390"/>
                  <a:pt x="9776" y="3757"/>
                </a:cubicBezTo>
                <a:lnTo>
                  <a:pt x="19008" y="3757"/>
                </a:lnTo>
                <a:cubicBezTo>
                  <a:pt x="19143" y="3757"/>
                  <a:pt x="19211" y="3733"/>
                  <a:pt x="19211" y="3688"/>
                </a:cubicBezTo>
                <a:cubicBezTo>
                  <a:pt x="19211" y="3643"/>
                  <a:pt x="19167" y="3575"/>
                  <a:pt x="19053" y="3462"/>
                </a:cubicBezTo>
                <a:lnTo>
                  <a:pt x="17673" y="2082"/>
                </a:lnTo>
                <a:lnTo>
                  <a:pt x="16789" y="3258"/>
                </a:lnTo>
                <a:lnTo>
                  <a:pt x="10047" y="3258"/>
                </a:lnTo>
                <a:cubicBezTo>
                  <a:pt x="10953" y="1449"/>
                  <a:pt x="11110" y="1154"/>
                  <a:pt x="11563" y="973"/>
                </a:cubicBezTo>
                <a:cubicBezTo>
                  <a:pt x="11722" y="928"/>
                  <a:pt x="11790" y="882"/>
                  <a:pt x="11790" y="838"/>
                </a:cubicBezTo>
                <a:cubicBezTo>
                  <a:pt x="11790" y="793"/>
                  <a:pt x="11744" y="747"/>
                  <a:pt x="11631" y="702"/>
                </a:cubicBezTo>
                <a:lnTo>
                  <a:pt x="10183" y="0"/>
                </a:lnTo>
                <a:close/>
                <a:moveTo>
                  <a:pt x="15727" y="11291"/>
                </a:moveTo>
                <a:lnTo>
                  <a:pt x="15727" y="13440"/>
                </a:lnTo>
                <a:lnTo>
                  <a:pt x="8894" y="13440"/>
                </a:lnTo>
                <a:lnTo>
                  <a:pt x="8894" y="11291"/>
                </a:lnTo>
                <a:close/>
                <a:moveTo>
                  <a:pt x="15727" y="13938"/>
                </a:moveTo>
                <a:lnTo>
                  <a:pt x="15727" y="15974"/>
                </a:lnTo>
                <a:lnTo>
                  <a:pt x="8894" y="15974"/>
                </a:lnTo>
                <a:lnTo>
                  <a:pt x="8894" y="13938"/>
                </a:lnTo>
                <a:close/>
                <a:moveTo>
                  <a:pt x="1" y="611"/>
                </a:moveTo>
                <a:lnTo>
                  <a:pt x="1" y="611"/>
                </a:lnTo>
                <a:cubicBezTo>
                  <a:pt x="47" y="1449"/>
                  <a:pt x="92" y="2488"/>
                  <a:pt x="92" y="3892"/>
                </a:cubicBezTo>
                <a:lnTo>
                  <a:pt x="92" y="15431"/>
                </a:lnTo>
                <a:cubicBezTo>
                  <a:pt x="92" y="16721"/>
                  <a:pt x="69" y="18757"/>
                  <a:pt x="24" y="20092"/>
                </a:cubicBezTo>
                <a:lnTo>
                  <a:pt x="24" y="20250"/>
                </a:lnTo>
                <a:cubicBezTo>
                  <a:pt x="24" y="20658"/>
                  <a:pt x="69" y="20816"/>
                  <a:pt x="250" y="20816"/>
                </a:cubicBezTo>
                <a:cubicBezTo>
                  <a:pt x="341" y="20816"/>
                  <a:pt x="499" y="20771"/>
                  <a:pt x="680" y="20681"/>
                </a:cubicBezTo>
                <a:cubicBezTo>
                  <a:pt x="1156" y="20477"/>
                  <a:pt x="1247" y="20386"/>
                  <a:pt x="1247" y="20070"/>
                </a:cubicBezTo>
                <a:lnTo>
                  <a:pt x="1247" y="19912"/>
                </a:lnTo>
                <a:cubicBezTo>
                  <a:pt x="1178" y="18960"/>
                  <a:pt x="1156" y="17467"/>
                  <a:pt x="1156" y="15476"/>
                </a:cubicBezTo>
                <a:lnTo>
                  <a:pt x="1156" y="2105"/>
                </a:lnTo>
                <a:lnTo>
                  <a:pt x="4436" y="2105"/>
                </a:lnTo>
                <a:lnTo>
                  <a:pt x="2355" y="7693"/>
                </a:lnTo>
                <a:cubicBezTo>
                  <a:pt x="4188" y="9934"/>
                  <a:pt x="4662" y="11132"/>
                  <a:pt x="4662" y="12264"/>
                </a:cubicBezTo>
                <a:cubicBezTo>
                  <a:pt x="4662" y="13192"/>
                  <a:pt x="4301" y="13666"/>
                  <a:pt x="3169" y="13666"/>
                </a:cubicBezTo>
                <a:cubicBezTo>
                  <a:pt x="2740" y="13666"/>
                  <a:pt x="2197" y="13598"/>
                  <a:pt x="1541" y="13463"/>
                </a:cubicBezTo>
                <a:lnTo>
                  <a:pt x="1495" y="13802"/>
                </a:lnTo>
                <a:cubicBezTo>
                  <a:pt x="2717" y="14142"/>
                  <a:pt x="3351" y="14572"/>
                  <a:pt x="3532" y="15205"/>
                </a:cubicBezTo>
                <a:cubicBezTo>
                  <a:pt x="3577" y="15363"/>
                  <a:pt x="3645" y="15431"/>
                  <a:pt x="3712" y="15431"/>
                </a:cubicBezTo>
                <a:cubicBezTo>
                  <a:pt x="3758" y="15431"/>
                  <a:pt x="3803" y="15409"/>
                  <a:pt x="3849" y="15385"/>
                </a:cubicBezTo>
                <a:cubicBezTo>
                  <a:pt x="5409" y="14413"/>
                  <a:pt x="5749" y="13576"/>
                  <a:pt x="5749" y="12444"/>
                </a:cubicBezTo>
                <a:cubicBezTo>
                  <a:pt x="5749" y="11291"/>
                  <a:pt x="5025" y="9910"/>
                  <a:pt x="2853" y="7580"/>
                </a:cubicBezTo>
                <a:lnTo>
                  <a:pt x="4821" y="3643"/>
                </a:lnTo>
                <a:cubicBezTo>
                  <a:pt x="5364" y="2558"/>
                  <a:pt x="5590" y="2376"/>
                  <a:pt x="6133" y="2173"/>
                </a:cubicBezTo>
                <a:cubicBezTo>
                  <a:pt x="6246" y="2127"/>
                  <a:pt x="6292" y="2105"/>
                  <a:pt x="6292" y="2036"/>
                </a:cubicBezTo>
                <a:cubicBezTo>
                  <a:pt x="6292" y="1991"/>
                  <a:pt x="6270" y="1947"/>
                  <a:pt x="6179" y="1856"/>
                </a:cubicBezTo>
                <a:lnTo>
                  <a:pt x="4979" y="656"/>
                </a:lnTo>
                <a:lnTo>
                  <a:pt x="4187" y="1606"/>
                </a:lnTo>
                <a:lnTo>
                  <a:pt x="1427" y="1606"/>
                </a:lnTo>
                <a:lnTo>
                  <a:pt x="1" y="611"/>
                </a:lnTo>
                <a:close/>
                <a:moveTo>
                  <a:pt x="7785" y="9752"/>
                </a:moveTo>
                <a:cubicBezTo>
                  <a:pt x="7830" y="10589"/>
                  <a:pt x="7875" y="11427"/>
                  <a:pt x="7875" y="12784"/>
                </a:cubicBezTo>
                <a:lnTo>
                  <a:pt x="7875" y="17513"/>
                </a:lnTo>
                <a:cubicBezTo>
                  <a:pt x="7875" y="18282"/>
                  <a:pt x="7852" y="19232"/>
                  <a:pt x="7785" y="20296"/>
                </a:cubicBezTo>
                <a:lnTo>
                  <a:pt x="7785" y="20410"/>
                </a:lnTo>
                <a:cubicBezTo>
                  <a:pt x="7785" y="20636"/>
                  <a:pt x="7830" y="20726"/>
                  <a:pt x="7943" y="20726"/>
                </a:cubicBezTo>
                <a:cubicBezTo>
                  <a:pt x="8056" y="20726"/>
                  <a:pt x="8215" y="20658"/>
                  <a:pt x="8441" y="20568"/>
                </a:cubicBezTo>
                <a:cubicBezTo>
                  <a:pt x="8826" y="20386"/>
                  <a:pt x="8893" y="20273"/>
                  <a:pt x="8893" y="20002"/>
                </a:cubicBezTo>
                <a:lnTo>
                  <a:pt x="8893" y="16472"/>
                </a:lnTo>
                <a:lnTo>
                  <a:pt x="15726" y="16472"/>
                </a:lnTo>
                <a:lnTo>
                  <a:pt x="15726" y="18576"/>
                </a:lnTo>
                <a:cubicBezTo>
                  <a:pt x="15726" y="18961"/>
                  <a:pt x="15681" y="19165"/>
                  <a:pt x="14709" y="19165"/>
                </a:cubicBezTo>
                <a:cubicBezTo>
                  <a:pt x="14279" y="19165"/>
                  <a:pt x="13668" y="19142"/>
                  <a:pt x="12785" y="19051"/>
                </a:cubicBezTo>
                <a:lnTo>
                  <a:pt x="12785" y="19391"/>
                </a:lnTo>
                <a:cubicBezTo>
                  <a:pt x="14572" y="19843"/>
                  <a:pt x="14957" y="20093"/>
                  <a:pt x="15070" y="20749"/>
                </a:cubicBezTo>
                <a:cubicBezTo>
                  <a:pt x="15093" y="20907"/>
                  <a:pt x="15139" y="20975"/>
                  <a:pt x="15229" y="20975"/>
                </a:cubicBezTo>
                <a:cubicBezTo>
                  <a:pt x="15274" y="20975"/>
                  <a:pt x="15320" y="20951"/>
                  <a:pt x="15387" y="20907"/>
                </a:cubicBezTo>
                <a:cubicBezTo>
                  <a:pt x="16654" y="20183"/>
                  <a:pt x="16745" y="20025"/>
                  <a:pt x="16745" y="18395"/>
                </a:cubicBezTo>
                <a:lnTo>
                  <a:pt x="16745" y="11585"/>
                </a:lnTo>
                <a:lnTo>
                  <a:pt x="17288" y="11223"/>
                </a:lnTo>
                <a:cubicBezTo>
                  <a:pt x="17378" y="11155"/>
                  <a:pt x="17402" y="11110"/>
                  <a:pt x="17402" y="11064"/>
                </a:cubicBezTo>
                <a:cubicBezTo>
                  <a:pt x="17402" y="11019"/>
                  <a:pt x="17378" y="10973"/>
                  <a:pt x="17288" y="10929"/>
                </a:cubicBezTo>
                <a:lnTo>
                  <a:pt x="15952" y="9934"/>
                </a:lnTo>
                <a:lnTo>
                  <a:pt x="15319" y="10793"/>
                </a:lnTo>
                <a:lnTo>
                  <a:pt x="9143" y="10793"/>
                </a:lnTo>
                <a:lnTo>
                  <a:pt x="7785" y="97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642903">
            <a:off x="174539" y="2564805"/>
            <a:ext cx="1285471" cy="223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675876" y="1853375"/>
            <a:ext cx="446275" cy="7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28325" y="2726425"/>
            <a:ext cx="687350" cy="1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325" y="1511025"/>
            <a:ext cx="687350" cy="1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/>
          <p:nvPr/>
        </p:nvSpPr>
        <p:spPr>
          <a:xfrm>
            <a:off x="4149300" y="2303725"/>
            <a:ext cx="845400" cy="845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/>
          <p:nvPr/>
        </p:nvSpPr>
        <p:spPr>
          <a:xfrm>
            <a:off x="3102804" y="2073120"/>
            <a:ext cx="423600" cy="423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3102792" y="2956145"/>
            <a:ext cx="423600" cy="423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5617592" y="2956158"/>
            <a:ext cx="423600" cy="423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5617604" y="2073133"/>
            <a:ext cx="423600" cy="423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9"/>
          <p:cNvCxnSpPr>
            <a:stCxn id="244" idx="1"/>
            <a:endCxn id="245" idx="3"/>
          </p:cNvCxnSpPr>
          <p:nvPr/>
        </p:nvCxnSpPr>
        <p:spPr>
          <a:xfrm rot="10800000">
            <a:off x="3526500" y="2284825"/>
            <a:ext cx="622800" cy="441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9"/>
          <p:cNvCxnSpPr>
            <a:stCxn id="244" idx="1"/>
            <a:endCxn id="246" idx="3"/>
          </p:cNvCxnSpPr>
          <p:nvPr/>
        </p:nvCxnSpPr>
        <p:spPr>
          <a:xfrm flipH="1">
            <a:off x="3526500" y="2726425"/>
            <a:ext cx="622800" cy="441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9"/>
          <p:cNvCxnSpPr>
            <a:stCxn id="244" idx="3"/>
            <a:endCxn id="248" idx="1"/>
          </p:cNvCxnSpPr>
          <p:nvPr/>
        </p:nvCxnSpPr>
        <p:spPr>
          <a:xfrm flipH="1" rot="10800000">
            <a:off x="4994700" y="2284825"/>
            <a:ext cx="622800" cy="441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9"/>
          <p:cNvCxnSpPr>
            <a:stCxn id="244" idx="3"/>
            <a:endCxn id="247" idx="1"/>
          </p:cNvCxnSpPr>
          <p:nvPr/>
        </p:nvCxnSpPr>
        <p:spPr>
          <a:xfrm>
            <a:off x="4994700" y="2726425"/>
            <a:ext cx="622800" cy="441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9"/>
          <p:cNvSpPr txBox="1"/>
          <p:nvPr/>
        </p:nvSpPr>
        <p:spPr>
          <a:xfrm>
            <a:off x="720000" y="1977125"/>
            <a:ext cx="227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Los tableros son una cuadrícula de 9, 13 o 19 líneas horizontales y verticales de forma estándar.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720025" y="3379750"/>
            <a:ext cx="227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Las “libertades” son aquellas intersecciones vacías adyacentes al grupo.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5" name="Google Shape;255;p39"/>
          <p:cNvSpPr txBox="1"/>
          <p:nvPr/>
        </p:nvSpPr>
        <p:spPr>
          <a:xfrm>
            <a:off x="6152700" y="1977125"/>
            <a:ext cx="227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Las fichas se pueden agrupar y 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hacerse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más fuertes.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6152700" y="3379750"/>
            <a:ext cx="227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Al momento de que un grupo pierda todas las libertades, es capturado.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7" name="Google Shape;257;p39"/>
          <p:cNvSpPr txBox="1"/>
          <p:nvPr>
            <p:ph idx="4294967295" type="subTitle"/>
          </p:nvPr>
        </p:nvSpPr>
        <p:spPr>
          <a:xfrm>
            <a:off x="838275" y="1553525"/>
            <a:ext cx="194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rPr>
              <a:t>El tablero</a:t>
            </a:r>
            <a:endParaRPr sz="2000">
              <a:solidFill>
                <a:schemeClr val="lt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58" name="Google Shape;258;p39"/>
          <p:cNvSpPr txBox="1"/>
          <p:nvPr>
            <p:ph idx="4294967295" type="subTitle"/>
          </p:nvPr>
        </p:nvSpPr>
        <p:spPr>
          <a:xfrm>
            <a:off x="6299063" y="1553525"/>
            <a:ext cx="194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rPr>
              <a:t>Grupos</a:t>
            </a:r>
            <a:endParaRPr sz="1800">
              <a:solidFill>
                <a:schemeClr val="accent5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59" name="Google Shape;259;p39"/>
          <p:cNvSpPr txBox="1"/>
          <p:nvPr>
            <p:ph idx="4294967295" type="subTitle"/>
          </p:nvPr>
        </p:nvSpPr>
        <p:spPr>
          <a:xfrm>
            <a:off x="883825" y="2956150"/>
            <a:ext cx="194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rPr>
              <a:t>Libertades</a:t>
            </a:r>
            <a:endParaRPr sz="1800">
              <a:solidFill>
                <a:schemeClr val="accent5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60" name="Google Shape;260;p39"/>
          <p:cNvSpPr txBox="1"/>
          <p:nvPr>
            <p:ph idx="4294967295" type="subTitle"/>
          </p:nvPr>
        </p:nvSpPr>
        <p:spPr>
          <a:xfrm>
            <a:off x="6299063" y="2956150"/>
            <a:ext cx="194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rPr>
              <a:t>Captura</a:t>
            </a:r>
            <a:endParaRPr sz="2000">
              <a:solidFill>
                <a:schemeClr val="lt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261" name="Google Shape;261;p39"/>
          <p:cNvSpPr txBox="1"/>
          <p:nvPr>
            <p:ph idx="4294967295" type="subTitle"/>
          </p:nvPr>
        </p:nvSpPr>
        <p:spPr>
          <a:xfrm>
            <a:off x="1316850" y="843600"/>
            <a:ext cx="65103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Demos una breve introducción de los tecnicismos y algunas reglas de Go.</a:t>
            </a:r>
            <a:endParaRPr/>
          </a:p>
        </p:txBody>
      </p:sp>
      <p:sp>
        <p:nvSpPr>
          <p:cNvPr id="262" name="Google Shape;262;p39"/>
          <p:cNvSpPr txBox="1"/>
          <p:nvPr/>
        </p:nvSpPr>
        <p:spPr>
          <a:xfrm>
            <a:off x="4180413" y="2449375"/>
            <a:ext cx="84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仮設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050" y="2134875"/>
            <a:ext cx="314500" cy="3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226" y="3010700"/>
            <a:ext cx="275247" cy="3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6513" y="3010781"/>
            <a:ext cx="275250" cy="314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9"/>
          <p:cNvGrpSpPr/>
          <p:nvPr/>
        </p:nvGrpSpPr>
        <p:grpSpPr>
          <a:xfrm>
            <a:off x="3122326" y="2105869"/>
            <a:ext cx="373061" cy="372495"/>
            <a:chOff x="5608140" y="1458181"/>
            <a:chExt cx="373061" cy="372495"/>
          </a:xfrm>
        </p:grpSpPr>
        <p:sp>
          <p:nvSpPr>
            <p:cNvPr id="267" name="Google Shape;267;p39"/>
            <p:cNvSpPr/>
            <p:nvPr/>
          </p:nvSpPr>
          <p:spPr>
            <a:xfrm>
              <a:off x="5613937" y="1463278"/>
              <a:ext cx="312363" cy="312336"/>
            </a:xfrm>
            <a:custGeom>
              <a:rect b="b" l="l" r="r" t="t"/>
              <a:pathLst>
                <a:path extrusionOk="0" h="11583" w="11584">
                  <a:moveTo>
                    <a:pt x="540" y="0"/>
                  </a:moveTo>
                  <a:cubicBezTo>
                    <a:pt x="242" y="0"/>
                    <a:pt x="0" y="242"/>
                    <a:pt x="0" y="541"/>
                  </a:cubicBezTo>
                  <a:lnTo>
                    <a:pt x="0" y="11042"/>
                  </a:lnTo>
                  <a:cubicBezTo>
                    <a:pt x="0" y="11340"/>
                    <a:pt x="242" y="11582"/>
                    <a:pt x="540" y="11582"/>
                  </a:cubicBezTo>
                  <a:lnTo>
                    <a:pt x="11043" y="11582"/>
                  </a:lnTo>
                  <a:cubicBezTo>
                    <a:pt x="11342" y="11582"/>
                    <a:pt x="11582" y="11340"/>
                    <a:pt x="11584" y="11042"/>
                  </a:cubicBezTo>
                  <a:lnTo>
                    <a:pt x="11584" y="541"/>
                  </a:lnTo>
                  <a:cubicBezTo>
                    <a:pt x="11584" y="242"/>
                    <a:pt x="11342" y="0"/>
                    <a:pt x="1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5890356" y="1463305"/>
              <a:ext cx="35917" cy="312309"/>
            </a:xfrm>
            <a:custGeom>
              <a:rect b="b" l="l" r="r" t="t"/>
              <a:pathLst>
                <a:path extrusionOk="0" h="11582" w="1332">
                  <a:moveTo>
                    <a:pt x="0" y="1"/>
                  </a:moveTo>
                  <a:cubicBezTo>
                    <a:pt x="288" y="1"/>
                    <a:pt x="522" y="236"/>
                    <a:pt x="522" y="524"/>
                  </a:cubicBezTo>
                  <a:lnTo>
                    <a:pt x="522" y="11057"/>
                  </a:lnTo>
                  <a:cubicBezTo>
                    <a:pt x="522" y="11347"/>
                    <a:pt x="288" y="11581"/>
                    <a:pt x="0" y="11581"/>
                  </a:cubicBezTo>
                  <a:lnTo>
                    <a:pt x="808" y="11581"/>
                  </a:lnTo>
                  <a:cubicBezTo>
                    <a:pt x="1096" y="11581"/>
                    <a:pt x="1331" y="11347"/>
                    <a:pt x="1331" y="11057"/>
                  </a:cubicBezTo>
                  <a:lnTo>
                    <a:pt x="1331" y="524"/>
                  </a:lnTo>
                  <a:cubicBezTo>
                    <a:pt x="1331" y="234"/>
                    <a:pt x="1096" y="1"/>
                    <a:pt x="808" y="1"/>
                  </a:cubicBezTo>
                  <a:close/>
                </a:path>
              </a:pathLst>
            </a:custGeom>
            <a:solidFill>
              <a:srgbClr val="D594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5630979" y="1481722"/>
              <a:ext cx="80571" cy="79358"/>
            </a:xfrm>
            <a:custGeom>
              <a:rect b="b" l="l" r="r" t="t"/>
              <a:pathLst>
                <a:path extrusionOk="0" h="2943" w="2988">
                  <a:moveTo>
                    <a:pt x="2421" y="1"/>
                  </a:moveTo>
                  <a:cubicBezTo>
                    <a:pt x="2192" y="1"/>
                    <a:pt x="1986" y="139"/>
                    <a:pt x="1898" y="351"/>
                  </a:cubicBezTo>
                  <a:cubicBezTo>
                    <a:pt x="1810" y="561"/>
                    <a:pt x="1859" y="805"/>
                    <a:pt x="2021" y="967"/>
                  </a:cubicBezTo>
                  <a:cubicBezTo>
                    <a:pt x="2130" y="1075"/>
                    <a:pt x="2274" y="1133"/>
                    <a:pt x="2421" y="1133"/>
                  </a:cubicBezTo>
                  <a:cubicBezTo>
                    <a:pt x="2494" y="1133"/>
                    <a:pt x="2567" y="1119"/>
                    <a:pt x="2637" y="1090"/>
                  </a:cubicBezTo>
                  <a:cubicBezTo>
                    <a:pt x="2849" y="1002"/>
                    <a:pt x="2987" y="796"/>
                    <a:pt x="2987" y="567"/>
                  </a:cubicBezTo>
                  <a:cubicBezTo>
                    <a:pt x="2987" y="254"/>
                    <a:pt x="2734" y="1"/>
                    <a:pt x="2421" y="1"/>
                  </a:cubicBezTo>
                  <a:close/>
                  <a:moveTo>
                    <a:pt x="608" y="1812"/>
                  </a:moveTo>
                  <a:cubicBezTo>
                    <a:pt x="380" y="1812"/>
                    <a:pt x="176" y="1950"/>
                    <a:pt x="89" y="2160"/>
                  </a:cubicBezTo>
                  <a:cubicBezTo>
                    <a:pt x="1" y="2371"/>
                    <a:pt x="50" y="2614"/>
                    <a:pt x="211" y="2777"/>
                  </a:cubicBezTo>
                  <a:cubicBezTo>
                    <a:pt x="319" y="2885"/>
                    <a:pt x="464" y="2943"/>
                    <a:pt x="611" y="2943"/>
                  </a:cubicBezTo>
                  <a:cubicBezTo>
                    <a:pt x="684" y="2943"/>
                    <a:pt x="758" y="2929"/>
                    <a:pt x="828" y="2899"/>
                  </a:cubicBezTo>
                  <a:cubicBezTo>
                    <a:pt x="1039" y="2812"/>
                    <a:pt x="1176" y="2606"/>
                    <a:pt x="1176" y="2377"/>
                  </a:cubicBezTo>
                  <a:cubicBezTo>
                    <a:pt x="1176" y="2065"/>
                    <a:pt x="924" y="1812"/>
                    <a:pt x="612" y="1812"/>
                  </a:cubicBezTo>
                  <a:cubicBezTo>
                    <a:pt x="610" y="1812"/>
                    <a:pt x="609" y="1812"/>
                    <a:pt x="608" y="18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5827446" y="1481722"/>
              <a:ext cx="81731" cy="79358"/>
            </a:xfrm>
            <a:custGeom>
              <a:rect b="b" l="l" r="r" t="t"/>
              <a:pathLst>
                <a:path extrusionOk="0" h="2943" w="3031">
                  <a:moveTo>
                    <a:pt x="610" y="1"/>
                  </a:moveTo>
                  <a:cubicBezTo>
                    <a:pt x="382" y="1"/>
                    <a:pt x="175" y="139"/>
                    <a:pt x="88" y="351"/>
                  </a:cubicBezTo>
                  <a:cubicBezTo>
                    <a:pt x="1" y="561"/>
                    <a:pt x="48" y="805"/>
                    <a:pt x="211" y="967"/>
                  </a:cubicBezTo>
                  <a:cubicBezTo>
                    <a:pt x="319" y="1075"/>
                    <a:pt x="464" y="1133"/>
                    <a:pt x="611" y="1133"/>
                  </a:cubicBezTo>
                  <a:cubicBezTo>
                    <a:pt x="684" y="1133"/>
                    <a:pt x="757" y="1119"/>
                    <a:pt x="827" y="1090"/>
                  </a:cubicBezTo>
                  <a:cubicBezTo>
                    <a:pt x="1038" y="1002"/>
                    <a:pt x="1176" y="796"/>
                    <a:pt x="1176" y="567"/>
                  </a:cubicBezTo>
                  <a:cubicBezTo>
                    <a:pt x="1176" y="254"/>
                    <a:pt x="923" y="1"/>
                    <a:pt x="610" y="1"/>
                  </a:cubicBezTo>
                  <a:close/>
                  <a:moveTo>
                    <a:pt x="2420" y="1"/>
                  </a:moveTo>
                  <a:cubicBezTo>
                    <a:pt x="2347" y="1"/>
                    <a:pt x="2273" y="15"/>
                    <a:pt x="2203" y="44"/>
                  </a:cubicBezTo>
                  <a:cubicBezTo>
                    <a:pt x="1993" y="132"/>
                    <a:pt x="1855" y="338"/>
                    <a:pt x="1855" y="567"/>
                  </a:cubicBezTo>
                  <a:cubicBezTo>
                    <a:pt x="1855" y="880"/>
                    <a:pt x="2108" y="1133"/>
                    <a:pt x="2421" y="1133"/>
                  </a:cubicBezTo>
                  <a:cubicBezTo>
                    <a:pt x="2649" y="1133"/>
                    <a:pt x="2856" y="995"/>
                    <a:pt x="2943" y="783"/>
                  </a:cubicBezTo>
                  <a:cubicBezTo>
                    <a:pt x="3030" y="573"/>
                    <a:pt x="2983" y="329"/>
                    <a:pt x="2820" y="166"/>
                  </a:cubicBezTo>
                  <a:cubicBezTo>
                    <a:pt x="2712" y="58"/>
                    <a:pt x="2567" y="1"/>
                    <a:pt x="2420" y="1"/>
                  </a:cubicBezTo>
                  <a:close/>
                  <a:moveTo>
                    <a:pt x="2424" y="1812"/>
                  </a:moveTo>
                  <a:cubicBezTo>
                    <a:pt x="2423" y="1812"/>
                    <a:pt x="2422" y="1812"/>
                    <a:pt x="2421" y="1812"/>
                  </a:cubicBezTo>
                  <a:cubicBezTo>
                    <a:pt x="2192" y="1812"/>
                    <a:pt x="1986" y="1949"/>
                    <a:pt x="1898" y="2160"/>
                  </a:cubicBezTo>
                  <a:cubicBezTo>
                    <a:pt x="1810" y="2372"/>
                    <a:pt x="1859" y="2614"/>
                    <a:pt x="2020" y="2777"/>
                  </a:cubicBezTo>
                  <a:cubicBezTo>
                    <a:pt x="2128" y="2885"/>
                    <a:pt x="2273" y="2943"/>
                    <a:pt x="2421" y="2943"/>
                  </a:cubicBezTo>
                  <a:cubicBezTo>
                    <a:pt x="2493" y="2943"/>
                    <a:pt x="2567" y="2929"/>
                    <a:pt x="2637" y="2899"/>
                  </a:cubicBezTo>
                  <a:cubicBezTo>
                    <a:pt x="2847" y="2812"/>
                    <a:pt x="2986" y="2606"/>
                    <a:pt x="2986" y="2377"/>
                  </a:cubicBezTo>
                  <a:cubicBezTo>
                    <a:pt x="2986" y="2065"/>
                    <a:pt x="2734" y="1812"/>
                    <a:pt x="2424" y="18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5631033" y="1678162"/>
              <a:ext cx="80517" cy="79358"/>
            </a:xfrm>
            <a:custGeom>
              <a:rect b="b" l="l" r="r" t="t"/>
              <a:pathLst>
                <a:path extrusionOk="0" h="2943" w="2986">
                  <a:moveTo>
                    <a:pt x="610" y="0"/>
                  </a:moveTo>
                  <a:cubicBezTo>
                    <a:pt x="382" y="0"/>
                    <a:pt x="174" y="138"/>
                    <a:pt x="88" y="350"/>
                  </a:cubicBezTo>
                  <a:cubicBezTo>
                    <a:pt x="0" y="561"/>
                    <a:pt x="48" y="804"/>
                    <a:pt x="210" y="967"/>
                  </a:cubicBezTo>
                  <a:cubicBezTo>
                    <a:pt x="318" y="1075"/>
                    <a:pt x="463" y="1132"/>
                    <a:pt x="610" y="1132"/>
                  </a:cubicBezTo>
                  <a:cubicBezTo>
                    <a:pt x="683" y="1132"/>
                    <a:pt x="756" y="1118"/>
                    <a:pt x="826" y="1089"/>
                  </a:cubicBezTo>
                  <a:cubicBezTo>
                    <a:pt x="1037" y="1001"/>
                    <a:pt x="1176" y="795"/>
                    <a:pt x="1176" y="566"/>
                  </a:cubicBezTo>
                  <a:cubicBezTo>
                    <a:pt x="1176" y="254"/>
                    <a:pt x="922" y="0"/>
                    <a:pt x="610" y="0"/>
                  </a:cubicBezTo>
                  <a:close/>
                  <a:moveTo>
                    <a:pt x="2421" y="1811"/>
                  </a:moveTo>
                  <a:cubicBezTo>
                    <a:pt x="2191" y="1811"/>
                    <a:pt x="1985" y="1948"/>
                    <a:pt x="1898" y="2160"/>
                  </a:cubicBezTo>
                  <a:cubicBezTo>
                    <a:pt x="1810" y="2372"/>
                    <a:pt x="1859" y="2614"/>
                    <a:pt x="2020" y="2776"/>
                  </a:cubicBezTo>
                  <a:cubicBezTo>
                    <a:pt x="2128" y="2884"/>
                    <a:pt x="2273" y="2941"/>
                    <a:pt x="2420" y="2941"/>
                  </a:cubicBezTo>
                  <a:cubicBezTo>
                    <a:pt x="2493" y="2941"/>
                    <a:pt x="2567" y="2927"/>
                    <a:pt x="2637" y="2899"/>
                  </a:cubicBezTo>
                  <a:cubicBezTo>
                    <a:pt x="2847" y="2811"/>
                    <a:pt x="2985" y="2605"/>
                    <a:pt x="2985" y="2376"/>
                  </a:cubicBezTo>
                  <a:cubicBezTo>
                    <a:pt x="2985" y="2063"/>
                    <a:pt x="2732" y="1811"/>
                    <a:pt x="2421" y="1811"/>
                  </a:cubicBezTo>
                  <a:close/>
                  <a:moveTo>
                    <a:pt x="606" y="1811"/>
                  </a:moveTo>
                  <a:cubicBezTo>
                    <a:pt x="380" y="1811"/>
                    <a:pt x="174" y="1949"/>
                    <a:pt x="88" y="2160"/>
                  </a:cubicBezTo>
                  <a:cubicBezTo>
                    <a:pt x="0" y="2370"/>
                    <a:pt x="48" y="2614"/>
                    <a:pt x="210" y="2776"/>
                  </a:cubicBezTo>
                  <a:cubicBezTo>
                    <a:pt x="318" y="2884"/>
                    <a:pt x="463" y="2942"/>
                    <a:pt x="610" y="2942"/>
                  </a:cubicBezTo>
                  <a:cubicBezTo>
                    <a:pt x="683" y="2942"/>
                    <a:pt x="756" y="2928"/>
                    <a:pt x="826" y="2899"/>
                  </a:cubicBezTo>
                  <a:cubicBezTo>
                    <a:pt x="1037" y="2811"/>
                    <a:pt x="1176" y="2605"/>
                    <a:pt x="1176" y="2376"/>
                  </a:cubicBezTo>
                  <a:cubicBezTo>
                    <a:pt x="1176" y="2064"/>
                    <a:pt x="924" y="1811"/>
                    <a:pt x="612" y="1811"/>
                  </a:cubicBezTo>
                  <a:cubicBezTo>
                    <a:pt x="611" y="1811"/>
                    <a:pt x="610" y="1811"/>
                    <a:pt x="610" y="1811"/>
                  </a:cubicBezTo>
                  <a:cubicBezTo>
                    <a:pt x="608" y="1811"/>
                    <a:pt x="607" y="1811"/>
                    <a:pt x="606" y="18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5827446" y="1678162"/>
              <a:ext cx="81731" cy="79358"/>
            </a:xfrm>
            <a:custGeom>
              <a:rect b="b" l="l" r="r" t="t"/>
              <a:pathLst>
                <a:path extrusionOk="0" h="2943" w="3031">
                  <a:moveTo>
                    <a:pt x="2420" y="0"/>
                  </a:moveTo>
                  <a:cubicBezTo>
                    <a:pt x="2347" y="0"/>
                    <a:pt x="2273" y="14"/>
                    <a:pt x="2203" y="43"/>
                  </a:cubicBezTo>
                  <a:cubicBezTo>
                    <a:pt x="1993" y="131"/>
                    <a:pt x="1855" y="337"/>
                    <a:pt x="1855" y="566"/>
                  </a:cubicBezTo>
                  <a:cubicBezTo>
                    <a:pt x="1855" y="879"/>
                    <a:pt x="2108" y="1131"/>
                    <a:pt x="2421" y="1131"/>
                  </a:cubicBezTo>
                  <a:cubicBezTo>
                    <a:pt x="2422" y="1131"/>
                    <a:pt x="2423" y="1131"/>
                    <a:pt x="2424" y="1131"/>
                  </a:cubicBezTo>
                  <a:cubicBezTo>
                    <a:pt x="2651" y="1131"/>
                    <a:pt x="2857" y="993"/>
                    <a:pt x="2943" y="782"/>
                  </a:cubicBezTo>
                  <a:cubicBezTo>
                    <a:pt x="3030" y="571"/>
                    <a:pt x="2983" y="329"/>
                    <a:pt x="2820" y="166"/>
                  </a:cubicBezTo>
                  <a:cubicBezTo>
                    <a:pt x="2712" y="58"/>
                    <a:pt x="2567" y="0"/>
                    <a:pt x="2420" y="0"/>
                  </a:cubicBezTo>
                  <a:close/>
                  <a:moveTo>
                    <a:pt x="610" y="1811"/>
                  </a:moveTo>
                  <a:cubicBezTo>
                    <a:pt x="382" y="1811"/>
                    <a:pt x="176" y="1948"/>
                    <a:pt x="88" y="2160"/>
                  </a:cubicBezTo>
                  <a:cubicBezTo>
                    <a:pt x="1" y="2372"/>
                    <a:pt x="49" y="2614"/>
                    <a:pt x="211" y="2776"/>
                  </a:cubicBezTo>
                  <a:cubicBezTo>
                    <a:pt x="319" y="2884"/>
                    <a:pt x="464" y="2941"/>
                    <a:pt x="611" y="2941"/>
                  </a:cubicBezTo>
                  <a:cubicBezTo>
                    <a:pt x="684" y="2941"/>
                    <a:pt x="757" y="2927"/>
                    <a:pt x="827" y="2899"/>
                  </a:cubicBezTo>
                  <a:cubicBezTo>
                    <a:pt x="1038" y="2811"/>
                    <a:pt x="1176" y="2605"/>
                    <a:pt x="1176" y="2376"/>
                  </a:cubicBezTo>
                  <a:cubicBezTo>
                    <a:pt x="1176" y="2063"/>
                    <a:pt x="923" y="1811"/>
                    <a:pt x="610" y="1811"/>
                  </a:cubicBezTo>
                  <a:close/>
                  <a:moveTo>
                    <a:pt x="2424" y="1811"/>
                  </a:moveTo>
                  <a:cubicBezTo>
                    <a:pt x="2423" y="1811"/>
                    <a:pt x="2422" y="1811"/>
                    <a:pt x="2421" y="1811"/>
                  </a:cubicBezTo>
                  <a:cubicBezTo>
                    <a:pt x="2192" y="1811"/>
                    <a:pt x="1986" y="1948"/>
                    <a:pt x="1898" y="2160"/>
                  </a:cubicBezTo>
                  <a:cubicBezTo>
                    <a:pt x="1810" y="2372"/>
                    <a:pt x="1859" y="2614"/>
                    <a:pt x="2020" y="2776"/>
                  </a:cubicBezTo>
                  <a:cubicBezTo>
                    <a:pt x="2128" y="2884"/>
                    <a:pt x="2273" y="2942"/>
                    <a:pt x="2421" y="2942"/>
                  </a:cubicBezTo>
                  <a:cubicBezTo>
                    <a:pt x="2493" y="2942"/>
                    <a:pt x="2567" y="2928"/>
                    <a:pt x="2637" y="2899"/>
                  </a:cubicBezTo>
                  <a:cubicBezTo>
                    <a:pt x="2847" y="2811"/>
                    <a:pt x="2986" y="2605"/>
                    <a:pt x="2986" y="2376"/>
                  </a:cubicBezTo>
                  <a:cubicBezTo>
                    <a:pt x="2986" y="2064"/>
                    <a:pt x="2734" y="1811"/>
                    <a:pt x="2424" y="18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5938974" y="1789905"/>
              <a:ext cx="36753" cy="35351"/>
            </a:xfrm>
            <a:custGeom>
              <a:rect b="b" l="l" r="r" t="t"/>
              <a:pathLst>
                <a:path extrusionOk="0" h="1311" w="1363">
                  <a:moveTo>
                    <a:pt x="708" y="0"/>
                  </a:moveTo>
                  <a:cubicBezTo>
                    <a:pt x="537" y="0"/>
                    <a:pt x="370" y="67"/>
                    <a:pt x="244" y="193"/>
                  </a:cubicBezTo>
                  <a:cubicBezTo>
                    <a:pt x="57" y="380"/>
                    <a:pt x="1" y="661"/>
                    <a:pt x="102" y="906"/>
                  </a:cubicBezTo>
                  <a:cubicBezTo>
                    <a:pt x="204" y="1151"/>
                    <a:pt x="443" y="1311"/>
                    <a:pt x="708" y="1311"/>
                  </a:cubicBezTo>
                  <a:cubicBezTo>
                    <a:pt x="1070" y="1311"/>
                    <a:pt x="1362" y="1017"/>
                    <a:pt x="1362" y="655"/>
                  </a:cubicBezTo>
                  <a:cubicBezTo>
                    <a:pt x="1362" y="390"/>
                    <a:pt x="1204" y="151"/>
                    <a:pt x="959" y="50"/>
                  </a:cubicBezTo>
                  <a:cubicBezTo>
                    <a:pt x="878" y="17"/>
                    <a:pt x="792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5631033" y="1481722"/>
              <a:ext cx="316677" cy="343534"/>
            </a:xfrm>
            <a:custGeom>
              <a:rect b="b" l="l" r="r" t="t"/>
              <a:pathLst>
                <a:path extrusionOk="0" h="12740" w="11744">
                  <a:moveTo>
                    <a:pt x="610" y="1"/>
                  </a:moveTo>
                  <a:cubicBezTo>
                    <a:pt x="382" y="1"/>
                    <a:pt x="174" y="139"/>
                    <a:pt x="88" y="351"/>
                  </a:cubicBezTo>
                  <a:cubicBezTo>
                    <a:pt x="0" y="561"/>
                    <a:pt x="48" y="805"/>
                    <a:pt x="210" y="967"/>
                  </a:cubicBezTo>
                  <a:cubicBezTo>
                    <a:pt x="318" y="1075"/>
                    <a:pt x="463" y="1133"/>
                    <a:pt x="611" y="1133"/>
                  </a:cubicBezTo>
                  <a:cubicBezTo>
                    <a:pt x="683" y="1133"/>
                    <a:pt x="757" y="1119"/>
                    <a:pt x="827" y="1090"/>
                  </a:cubicBezTo>
                  <a:cubicBezTo>
                    <a:pt x="1037" y="1002"/>
                    <a:pt x="1176" y="796"/>
                    <a:pt x="1176" y="567"/>
                  </a:cubicBezTo>
                  <a:cubicBezTo>
                    <a:pt x="1176" y="254"/>
                    <a:pt x="922" y="1"/>
                    <a:pt x="610" y="1"/>
                  </a:cubicBezTo>
                  <a:close/>
                  <a:moveTo>
                    <a:pt x="11086" y="11430"/>
                  </a:moveTo>
                  <a:cubicBezTo>
                    <a:pt x="10822" y="11430"/>
                    <a:pt x="10585" y="11590"/>
                    <a:pt x="10483" y="11834"/>
                  </a:cubicBezTo>
                  <a:cubicBezTo>
                    <a:pt x="10382" y="12078"/>
                    <a:pt x="10438" y="12361"/>
                    <a:pt x="10626" y="12548"/>
                  </a:cubicBezTo>
                  <a:cubicBezTo>
                    <a:pt x="10751" y="12673"/>
                    <a:pt x="10918" y="12740"/>
                    <a:pt x="11089" y="12740"/>
                  </a:cubicBezTo>
                  <a:cubicBezTo>
                    <a:pt x="11173" y="12740"/>
                    <a:pt x="11259" y="12723"/>
                    <a:pt x="11340" y="12689"/>
                  </a:cubicBezTo>
                  <a:cubicBezTo>
                    <a:pt x="11584" y="12588"/>
                    <a:pt x="11744" y="12349"/>
                    <a:pt x="11744" y="12084"/>
                  </a:cubicBezTo>
                  <a:cubicBezTo>
                    <a:pt x="11744" y="11723"/>
                    <a:pt x="11451" y="11430"/>
                    <a:pt x="11090" y="11430"/>
                  </a:cubicBezTo>
                  <a:cubicBezTo>
                    <a:pt x="11088" y="11430"/>
                    <a:pt x="11087" y="11430"/>
                    <a:pt x="11086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5608140" y="1458181"/>
              <a:ext cx="373061" cy="372495"/>
            </a:xfrm>
            <a:custGeom>
              <a:rect b="b" l="l" r="r" t="t"/>
              <a:pathLst>
                <a:path extrusionOk="0" h="13814" w="13835">
                  <a:moveTo>
                    <a:pt x="3266" y="1076"/>
                  </a:moveTo>
                  <a:cubicBezTo>
                    <a:pt x="3453" y="1076"/>
                    <a:pt x="3631" y="1221"/>
                    <a:pt x="3631" y="1440"/>
                  </a:cubicBezTo>
                  <a:cubicBezTo>
                    <a:pt x="3631" y="1640"/>
                    <a:pt x="3470" y="1803"/>
                    <a:pt x="3270" y="1803"/>
                  </a:cubicBezTo>
                  <a:cubicBezTo>
                    <a:pt x="2945" y="1803"/>
                    <a:pt x="2784" y="1411"/>
                    <a:pt x="3012" y="1183"/>
                  </a:cubicBezTo>
                  <a:cubicBezTo>
                    <a:pt x="3086" y="1109"/>
                    <a:pt x="3177" y="1076"/>
                    <a:pt x="3266" y="1076"/>
                  </a:cubicBezTo>
                  <a:close/>
                  <a:moveTo>
                    <a:pt x="8746" y="1076"/>
                  </a:moveTo>
                  <a:cubicBezTo>
                    <a:pt x="8835" y="1076"/>
                    <a:pt x="8927" y="1109"/>
                    <a:pt x="9001" y="1183"/>
                  </a:cubicBezTo>
                  <a:cubicBezTo>
                    <a:pt x="9228" y="1411"/>
                    <a:pt x="9067" y="1803"/>
                    <a:pt x="8743" y="1803"/>
                  </a:cubicBezTo>
                  <a:cubicBezTo>
                    <a:pt x="8543" y="1803"/>
                    <a:pt x="8381" y="1640"/>
                    <a:pt x="8380" y="1440"/>
                  </a:cubicBezTo>
                  <a:cubicBezTo>
                    <a:pt x="8380" y="1221"/>
                    <a:pt x="8559" y="1076"/>
                    <a:pt x="8746" y="1076"/>
                  </a:cubicBezTo>
                  <a:close/>
                  <a:moveTo>
                    <a:pt x="1459" y="1077"/>
                  </a:moveTo>
                  <a:cubicBezTo>
                    <a:pt x="1783" y="1077"/>
                    <a:pt x="1944" y="1467"/>
                    <a:pt x="1716" y="1696"/>
                  </a:cubicBezTo>
                  <a:cubicBezTo>
                    <a:pt x="1642" y="1770"/>
                    <a:pt x="1551" y="1804"/>
                    <a:pt x="1462" y="1804"/>
                  </a:cubicBezTo>
                  <a:cubicBezTo>
                    <a:pt x="1275" y="1804"/>
                    <a:pt x="1095" y="1658"/>
                    <a:pt x="1095" y="1440"/>
                  </a:cubicBezTo>
                  <a:lnTo>
                    <a:pt x="1097" y="1440"/>
                  </a:lnTo>
                  <a:cubicBezTo>
                    <a:pt x="1097" y="1240"/>
                    <a:pt x="1258" y="1077"/>
                    <a:pt x="1459" y="1077"/>
                  </a:cubicBezTo>
                  <a:close/>
                  <a:moveTo>
                    <a:pt x="10554" y="1077"/>
                  </a:moveTo>
                  <a:cubicBezTo>
                    <a:pt x="10877" y="1077"/>
                    <a:pt x="11038" y="1467"/>
                    <a:pt x="10810" y="1696"/>
                  </a:cubicBezTo>
                  <a:cubicBezTo>
                    <a:pt x="10736" y="1770"/>
                    <a:pt x="10645" y="1804"/>
                    <a:pt x="10556" y="1804"/>
                  </a:cubicBezTo>
                  <a:cubicBezTo>
                    <a:pt x="10370" y="1804"/>
                    <a:pt x="10191" y="1658"/>
                    <a:pt x="10191" y="1440"/>
                  </a:cubicBezTo>
                  <a:cubicBezTo>
                    <a:pt x="10191" y="1240"/>
                    <a:pt x="10354" y="1077"/>
                    <a:pt x="10554" y="1077"/>
                  </a:cubicBezTo>
                  <a:close/>
                  <a:moveTo>
                    <a:pt x="1459" y="671"/>
                  </a:moveTo>
                  <a:cubicBezTo>
                    <a:pt x="1360" y="671"/>
                    <a:pt x="1260" y="691"/>
                    <a:pt x="1165" y="730"/>
                  </a:cubicBezTo>
                  <a:cubicBezTo>
                    <a:pt x="878" y="849"/>
                    <a:pt x="691" y="1129"/>
                    <a:pt x="691" y="1440"/>
                  </a:cubicBezTo>
                  <a:cubicBezTo>
                    <a:pt x="692" y="1864"/>
                    <a:pt x="1035" y="2208"/>
                    <a:pt x="1459" y="2208"/>
                  </a:cubicBezTo>
                  <a:cubicBezTo>
                    <a:pt x="1770" y="2208"/>
                    <a:pt x="2049" y="2021"/>
                    <a:pt x="2169" y="1734"/>
                  </a:cubicBezTo>
                  <a:cubicBezTo>
                    <a:pt x="2287" y="1447"/>
                    <a:pt x="2222" y="1116"/>
                    <a:pt x="2002" y="897"/>
                  </a:cubicBezTo>
                  <a:cubicBezTo>
                    <a:pt x="1855" y="749"/>
                    <a:pt x="1659" y="671"/>
                    <a:pt x="1459" y="671"/>
                  </a:cubicBezTo>
                  <a:close/>
                  <a:moveTo>
                    <a:pt x="8743" y="671"/>
                  </a:moveTo>
                  <a:cubicBezTo>
                    <a:pt x="8544" y="671"/>
                    <a:pt x="8347" y="749"/>
                    <a:pt x="8200" y="897"/>
                  </a:cubicBezTo>
                  <a:cubicBezTo>
                    <a:pt x="7981" y="1116"/>
                    <a:pt x="7915" y="1447"/>
                    <a:pt x="8034" y="1734"/>
                  </a:cubicBezTo>
                  <a:cubicBezTo>
                    <a:pt x="8152" y="2021"/>
                    <a:pt x="8433" y="2208"/>
                    <a:pt x="8743" y="2208"/>
                  </a:cubicBezTo>
                  <a:cubicBezTo>
                    <a:pt x="9168" y="2208"/>
                    <a:pt x="9511" y="1864"/>
                    <a:pt x="9512" y="1440"/>
                  </a:cubicBezTo>
                  <a:cubicBezTo>
                    <a:pt x="9512" y="1129"/>
                    <a:pt x="9325" y="849"/>
                    <a:pt x="9037" y="730"/>
                  </a:cubicBezTo>
                  <a:cubicBezTo>
                    <a:pt x="8942" y="691"/>
                    <a:pt x="8842" y="671"/>
                    <a:pt x="8743" y="671"/>
                  </a:cubicBezTo>
                  <a:close/>
                  <a:moveTo>
                    <a:pt x="10553" y="671"/>
                  </a:moveTo>
                  <a:cubicBezTo>
                    <a:pt x="10455" y="671"/>
                    <a:pt x="10355" y="691"/>
                    <a:pt x="10260" y="730"/>
                  </a:cubicBezTo>
                  <a:cubicBezTo>
                    <a:pt x="9972" y="849"/>
                    <a:pt x="9786" y="1129"/>
                    <a:pt x="9786" y="1440"/>
                  </a:cubicBezTo>
                  <a:cubicBezTo>
                    <a:pt x="9786" y="1864"/>
                    <a:pt x="10129" y="2208"/>
                    <a:pt x="10554" y="2208"/>
                  </a:cubicBezTo>
                  <a:cubicBezTo>
                    <a:pt x="10864" y="2208"/>
                    <a:pt x="11145" y="2021"/>
                    <a:pt x="11263" y="1734"/>
                  </a:cubicBezTo>
                  <a:cubicBezTo>
                    <a:pt x="11382" y="1447"/>
                    <a:pt x="11316" y="1116"/>
                    <a:pt x="11097" y="897"/>
                  </a:cubicBezTo>
                  <a:cubicBezTo>
                    <a:pt x="10950" y="749"/>
                    <a:pt x="10753" y="671"/>
                    <a:pt x="10553" y="671"/>
                  </a:cubicBezTo>
                  <a:close/>
                  <a:moveTo>
                    <a:pt x="3270" y="672"/>
                  </a:moveTo>
                  <a:cubicBezTo>
                    <a:pt x="2958" y="672"/>
                    <a:pt x="2677" y="859"/>
                    <a:pt x="2559" y="1146"/>
                  </a:cubicBezTo>
                  <a:cubicBezTo>
                    <a:pt x="2440" y="1433"/>
                    <a:pt x="2506" y="1764"/>
                    <a:pt x="2726" y="1983"/>
                  </a:cubicBezTo>
                  <a:cubicBezTo>
                    <a:pt x="2873" y="2130"/>
                    <a:pt x="3070" y="2208"/>
                    <a:pt x="3270" y="2208"/>
                  </a:cubicBezTo>
                  <a:cubicBezTo>
                    <a:pt x="3369" y="2208"/>
                    <a:pt x="3468" y="2189"/>
                    <a:pt x="3563" y="2150"/>
                  </a:cubicBezTo>
                  <a:cubicBezTo>
                    <a:pt x="3850" y="2031"/>
                    <a:pt x="4037" y="1751"/>
                    <a:pt x="4037" y="1440"/>
                  </a:cubicBezTo>
                  <a:cubicBezTo>
                    <a:pt x="4036" y="1016"/>
                    <a:pt x="3693" y="672"/>
                    <a:pt x="3270" y="672"/>
                  </a:cubicBezTo>
                  <a:close/>
                  <a:moveTo>
                    <a:pt x="6007" y="1250"/>
                  </a:moveTo>
                  <a:lnTo>
                    <a:pt x="6557" y="1800"/>
                  </a:lnTo>
                  <a:lnTo>
                    <a:pt x="6007" y="2352"/>
                  </a:lnTo>
                  <a:lnTo>
                    <a:pt x="5457" y="1800"/>
                  </a:lnTo>
                  <a:lnTo>
                    <a:pt x="6007" y="1250"/>
                  </a:lnTo>
                  <a:close/>
                  <a:moveTo>
                    <a:pt x="5170" y="2087"/>
                  </a:moveTo>
                  <a:lnTo>
                    <a:pt x="5720" y="2637"/>
                  </a:lnTo>
                  <a:lnTo>
                    <a:pt x="5170" y="3189"/>
                  </a:lnTo>
                  <a:lnTo>
                    <a:pt x="4620" y="2637"/>
                  </a:lnTo>
                  <a:lnTo>
                    <a:pt x="5170" y="2087"/>
                  </a:lnTo>
                  <a:close/>
                  <a:moveTo>
                    <a:pt x="6844" y="2087"/>
                  </a:moveTo>
                  <a:lnTo>
                    <a:pt x="7394" y="2637"/>
                  </a:lnTo>
                  <a:lnTo>
                    <a:pt x="6844" y="3189"/>
                  </a:lnTo>
                  <a:lnTo>
                    <a:pt x="6294" y="2637"/>
                  </a:lnTo>
                  <a:lnTo>
                    <a:pt x="6844" y="2087"/>
                  </a:lnTo>
                  <a:close/>
                  <a:moveTo>
                    <a:pt x="1459" y="2886"/>
                  </a:moveTo>
                  <a:cubicBezTo>
                    <a:pt x="1783" y="2886"/>
                    <a:pt x="1944" y="3277"/>
                    <a:pt x="1716" y="3506"/>
                  </a:cubicBezTo>
                  <a:cubicBezTo>
                    <a:pt x="1642" y="3580"/>
                    <a:pt x="1551" y="3613"/>
                    <a:pt x="1461" y="3613"/>
                  </a:cubicBezTo>
                  <a:cubicBezTo>
                    <a:pt x="1275" y="3613"/>
                    <a:pt x="1095" y="3469"/>
                    <a:pt x="1095" y="3250"/>
                  </a:cubicBezTo>
                  <a:lnTo>
                    <a:pt x="1097" y="3250"/>
                  </a:lnTo>
                  <a:cubicBezTo>
                    <a:pt x="1097" y="3049"/>
                    <a:pt x="1258" y="2886"/>
                    <a:pt x="1459" y="2886"/>
                  </a:cubicBezTo>
                  <a:close/>
                  <a:moveTo>
                    <a:pt x="10554" y="2886"/>
                  </a:moveTo>
                  <a:cubicBezTo>
                    <a:pt x="10877" y="2886"/>
                    <a:pt x="11038" y="3277"/>
                    <a:pt x="10810" y="3506"/>
                  </a:cubicBezTo>
                  <a:cubicBezTo>
                    <a:pt x="10736" y="3580"/>
                    <a:pt x="10645" y="3613"/>
                    <a:pt x="10556" y="3613"/>
                  </a:cubicBezTo>
                  <a:cubicBezTo>
                    <a:pt x="10369" y="3613"/>
                    <a:pt x="10191" y="3469"/>
                    <a:pt x="10191" y="3250"/>
                  </a:cubicBezTo>
                  <a:cubicBezTo>
                    <a:pt x="10191" y="3049"/>
                    <a:pt x="10354" y="2886"/>
                    <a:pt x="10554" y="2886"/>
                  </a:cubicBezTo>
                  <a:close/>
                  <a:moveTo>
                    <a:pt x="1457" y="2481"/>
                  </a:moveTo>
                  <a:cubicBezTo>
                    <a:pt x="1359" y="2481"/>
                    <a:pt x="1259" y="2500"/>
                    <a:pt x="1165" y="2539"/>
                  </a:cubicBezTo>
                  <a:cubicBezTo>
                    <a:pt x="878" y="2659"/>
                    <a:pt x="691" y="2938"/>
                    <a:pt x="691" y="3250"/>
                  </a:cubicBezTo>
                  <a:cubicBezTo>
                    <a:pt x="692" y="3673"/>
                    <a:pt x="1035" y="4017"/>
                    <a:pt x="1459" y="4017"/>
                  </a:cubicBezTo>
                  <a:cubicBezTo>
                    <a:pt x="1770" y="4017"/>
                    <a:pt x="2049" y="3830"/>
                    <a:pt x="2169" y="3543"/>
                  </a:cubicBezTo>
                  <a:cubicBezTo>
                    <a:pt x="2287" y="3257"/>
                    <a:pt x="2222" y="2925"/>
                    <a:pt x="2002" y="2706"/>
                  </a:cubicBezTo>
                  <a:cubicBezTo>
                    <a:pt x="1855" y="2560"/>
                    <a:pt x="1658" y="2481"/>
                    <a:pt x="1457" y="2481"/>
                  </a:cubicBezTo>
                  <a:close/>
                  <a:moveTo>
                    <a:pt x="10552" y="2481"/>
                  </a:moveTo>
                  <a:cubicBezTo>
                    <a:pt x="10454" y="2481"/>
                    <a:pt x="10355" y="2500"/>
                    <a:pt x="10260" y="2539"/>
                  </a:cubicBezTo>
                  <a:cubicBezTo>
                    <a:pt x="9972" y="2659"/>
                    <a:pt x="9785" y="2938"/>
                    <a:pt x="9786" y="3250"/>
                  </a:cubicBezTo>
                  <a:cubicBezTo>
                    <a:pt x="9786" y="3673"/>
                    <a:pt x="10129" y="4017"/>
                    <a:pt x="10554" y="4017"/>
                  </a:cubicBezTo>
                  <a:cubicBezTo>
                    <a:pt x="10864" y="4017"/>
                    <a:pt x="11145" y="3830"/>
                    <a:pt x="11263" y="3543"/>
                  </a:cubicBezTo>
                  <a:cubicBezTo>
                    <a:pt x="11382" y="3257"/>
                    <a:pt x="11316" y="2927"/>
                    <a:pt x="11097" y="2706"/>
                  </a:cubicBezTo>
                  <a:cubicBezTo>
                    <a:pt x="10949" y="2560"/>
                    <a:pt x="10752" y="2481"/>
                    <a:pt x="10552" y="2481"/>
                  </a:cubicBezTo>
                  <a:close/>
                  <a:moveTo>
                    <a:pt x="4333" y="2924"/>
                  </a:moveTo>
                  <a:lnTo>
                    <a:pt x="4883" y="3474"/>
                  </a:lnTo>
                  <a:lnTo>
                    <a:pt x="4333" y="4026"/>
                  </a:lnTo>
                  <a:lnTo>
                    <a:pt x="3782" y="3474"/>
                  </a:lnTo>
                  <a:lnTo>
                    <a:pt x="4333" y="2924"/>
                  </a:lnTo>
                  <a:close/>
                  <a:moveTo>
                    <a:pt x="7680" y="2925"/>
                  </a:moveTo>
                  <a:lnTo>
                    <a:pt x="8231" y="3476"/>
                  </a:lnTo>
                  <a:lnTo>
                    <a:pt x="7680" y="4026"/>
                  </a:lnTo>
                  <a:lnTo>
                    <a:pt x="7129" y="3476"/>
                  </a:lnTo>
                  <a:lnTo>
                    <a:pt x="7680" y="2925"/>
                  </a:lnTo>
                  <a:close/>
                  <a:moveTo>
                    <a:pt x="5170" y="3761"/>
                  </a:moveTo>
                  <a:lnTo>
                    <a:pt x="5720" y="4311"/>
                  </a:lnTo>
                  <a:lnTo>
                    <a:pt x="5170" y="4863"/>
                  </a:lnTo>
                  <a:lnTo>
                    <a:pt x="4620" y="4311"/>
                  </a:lnTo>
                  <a:lnTo>
                    <a:pt x="5170" y="3761"/>
                  </a:lnTo>
                  <a:close/>
                  <a:moveTo>
                    <a:pt x="6007" y="2924"/>
                  </a:moveTo>
                  <a:lnTo>
                    <a:pt x="6557" y="3474"/>
                  </a:lnTo>
                  <a:lnTo>
                    <a:pt x="6315" y="3716"/>
                  </a:lnTo>
                  <a:cubicBezTo>
                    <a:pt x="6236" y="3796"/>
                    <a:pt x="6236" y="3924"/>
                    <a:pt x="6315" y="4003"/>
                  </a:cubicBezTo>
                  <a:cubicBezTo>
                    <a:pt x="6355" y="4043"/>
                    <a:pt x="6407" y="4062"/>
                    <a:pt x="6459" y="4062"/>
                  </a:cubicBezTo>
                  <a:cubicBezTo>
                    <a:pt x="6511" y="4062"/>
                    <a:pt x="6562" y="4043"/>
                    <a:pt x="6602" y="4003"/>
                  </a:cubicBezTo>
                  <a:lnTo>
                    <a:pt x="6844" y="3761"/>
                  </a:lnTo>
                  <a:lnTo>
                    <a:pt x="7394" y="4311"/>
                  </a:lnTo>
                  <a:lnTo>
                    <a:pt x="6844" y="4863"/>
                  </a:lnTo>
                  <a:lnTo>
                    <a:pt x="5457" y="3474"/>
                  </a:lnTo>
                  <a:lnTo>
                    <a:pt x="6007" y="2924"/>
                  </a:lnTo>
                  <a:close/>
                  <a:moveTo>
                    <a:pt x="8517" y="3762"/>
                  </a:moveTo>
                  <a:lnTo>
                    <a:pt x="9069" y="4313"/>
                  </a:lnTo>
                  <a:lnTo>
                    <a:pt x="8517" y="4863"/>
                  </a:lnTo>
                  <a:lnTo>
                    <a:pt x="7966" y="4313"/>
                  </a:lnTo>
                  <a:lnTo>
                    <a:pt x="8517" y="3762"/>
                  </a:lnTo>
                  <a:close/>
                  <a:moveTo>
                    <a:pt x="3496" y="3762"/>
                  </a:moveTo>
                  <a:lnTo>
                    <a:pt x="4046" y="4313"/>
                  </a:lnTo>
                  <a:lnTo>
                    <a:pt x="2659" y="5700"/>
                  </a:lnTo>
                  <a:lnTo>
                    <a:pt x="2107" y="5150"/>
                  </a:lnTo>
                  <a:lnTo>
                    <a:pt x="2659" y="4599"/>
                  </a:lnTo>
                  <a:lnTo>
                    <a:pt x="2860" y="4801"/>
                  </a:lnTo>
                  <a:cubicBezTo>
                    <a:pt x="2899" y="4839"/>
                    <a:pt x="2950" y="4858"/>
                    <a:pt x="3001" y="4858"/>
                  </a:cubicBezTo>
                  <a:cubicBezTo>
                    <a:pt x="3053" y="4858"/>
                    <a:pt x="3105" y="4838"/>
                    <a:pt x="3144" y="4798"/>
                  </a:cubicBezTo>
                  <a:cubicBezTo>
                    <a:pt x="3221" y="4721"/>
                    <a:pt x="3223" y="4595"/>
                    <a:pt x="3147" y="4516"/>
                  </a:cubicBezTo>
                  <a:lnTo>
                    <a:pt x="2944" y="4313"/>
                  </a:lnTo>
                  <a:lnTo>
                    <a:pt x="3496" y="3762"/>
                  </a:lnTo>
                  <a:close/>
                  <a:moveTo>
                    <a:pt x="4334" y="4598"/>
                  </a:moveTo>
                  <a:lnTo>
                    <a:pt x="4885" y="5148"/>
                  </a:lnTo>
                  <a:lnTo>
                    <a:pt x="4334" y="5700"/>
                  </a:lnTo>
                  <a:lnTo>
                    <a:pt x="3782" y="5148"/>
                  </a:lnTo>
                  <a:lnTo>
                    <a:pt x="4334" y="4598"/>
                  </a:lnTo>
                  <a:close/>
                  <a:moveTo>
                    <a:pt x="6007" y="4598"/>
                  </a:moveTo>
                  <a:lnTo>
                    <a:pt x="6557" y="5148"/>
                  </a:lnTo>
                  <a:lnTo>
                    <a:pt x="6007" y="5700"/>
                  </a:lnTo>
                  <a:lnTo>
                    <a:pt x="5457" y="5148"/>
                  </a:lnTo>
                  <a:lnTo>
                    <a:pt x="6007" y="4598"/>
                  </a:lnTo>
                  <a:close/>
                  <a:moveTo>
                    <a:pt x="7683" y="4598"/>
                  </a:moveTo>
                  <a:lnTo>
                    <a:pt x="8233" y="5148"/>
                  </a:lnTo>
                  <a:lnTo>
                    <a:pt x="7683" y="5700"/>
                  </a:lnTo>
                  <a:lnTo>
                    <a:pt x="7131" y="5148"/>
                  </a:lnTo>
                  <a:lnTo>
                    <a:pt x="7683" y="4598"/>
                  </a:lnTo>
                  <a:close/>
                  <a:moveTo>
                    <a:pt x="9354" y="4599"/>
                  </a:moveTo>
                  <a:lnTo>
                    <a:pt x="9906" y="5150"/>
                  </a:lnTo>
                  <a:lnTo>
                    <a:pt x="9354" y="5700"/>
                  </a:lnTo>
                  <a:lnTo>
                    <a:pt x="8803" y="5150"/>
                  </a:lnTo>
                  <a:lnTo>
                    <a:pt x="9354" y="4599"/>
                  </a:lnTo>
                  <a:close/>
                  <a:moveTo>
                    <a:pt x="1822" y="5435"/>
                  </a:moveTo>
                  <a:lnTo>
                    <a:pt x="2372" y="5985"/>
                  </a:lnTo>
                  <a:lnTo>
                    <a:pt x="1822" y="6537"/>
                  </a:lnTo>
                  <a:lnTo>
                    <a:pt x="1271" y="5985"/>
                  </a:lnTo>
                  <a:lnTo>
                    <a:pt x="1822" y="5435"/>
                  </a:lnTo>
                  <a:close/>
                  <a:moveTo>
                    <a:pt x="3496" y="5435"/>
                  </a:moveTo>
                  <a:lnTo>
                    <a:pt x="4048" y="5985"/>
                  </a:lnTo>
                  <a:lnTo>
                    <a:pt x="3496" y="6537"/>
                  </a:lnTo>
                  <a:lnTo>
                    <a:pt x="2945" y="5985"/>
                  </a:lnTo>
                  <a:lnTo>
                    <a:pt x="3496" y="5435"/>
                  </a:lnTo>
                  <a:close/>
                  <a:moveTo>
                    <a:pt x="5171" y="5435"/>
                  </a:moveTo>
                  <a:lnTo>
                    <a:pt x="5722" y="5985"/>
                  </a:lnTo>
                  <a:lnTo>
                    <a:pt x="5171" y="6537"/>
                  </a:lnTo>
                  <a:lnTo>
                    <a:pt x="4620" y="5985"/>
                  </a:lnTo>
                  <a:lnTo>
                    <a:pt x="5171" y="5435"/>
                  </a:lnTo>
                  <a:close/>
                  <a:moveTo>
                    <a:pt x="6844" y="5435"/>
                  </a:moveTo>
                  <a:lnTo>
                    <a:pt x="7394" y="5985"/>
                  </a:lnTo>
                  <a:lnTo>
                    <a:pt x="6844" y="6537"/>
                  </a:lnTo>
                  <a:lnTo>
                    <a:pt x="6294" y="5985"/>
                  </a:lnTo>
                  <a:lnTo>
                    <a:pt x="6844" y="5435"/>
                  </a:lnTo>
                  <a:close/>
                  <a:moveTo>
                    <a:pt x="8518" y="5435"/>
                  </a:moveTo>
                  <a:lnTo>
                    <a:pt x="9069" y="5985"/>
                  </a:lnTo>
                  <a:lnTo>
                    <a:pt x="8518" y="6537"/>
                  </a:lnTo>
                  <a:lnTo>
                    <a:pt x="7968" y="5985"/>
                  </a:lnTo>
                  <a:lnTo>
                    <a:pt x="8518" y="5435"/>
                  </a:lnTo>
                  <a:close/>
                  <a:moveTo>
                    <a:pt x="10192" y="5435"/>
                  </a:moveTo>
                  <a:lnTo>
                    <a:pt x="10743" y="5985"/>
                  </a:lnTo>
                  <a:lnTo>
                    <a:pt x="10192" y="6537"/>
                  </a:lnTo>
                  <a:lnTo>
                    <a:pt x="9642" y="5985"/>
                  </a:lnTo>
                  <a:lnTo>
                    <a:pt x="10192" y="5435"/>
                  </a:lnTo>
                  <a:close/>
                  <a:moveTo>
                    <a:pt x="2659" y="6274"/>
                  </a:moveTo>
                  <a:lnTo>
                    <a:pt x="3209" y="6824"/>
                  </a:lnTo>
                  <a:lnTo>
                    <a:pt x="2659" y="7374"/>
                  </a:lnTo>
                  <a:lnTo>
                    <a:pt x="2107" y="6824"/>
                  </a:lnTo>
                  <a:lnTo>
                    <a:pt x="2659" y="6274"/>
                  </a:lnTo>
                  <a:close/>
                  <a:moveTo>
                    <a:pt x="4334" y="6272"/>
                  </a:moveTo>
                  <a:lnTo>
                    <a:pt x="4885" y="6823"/>
                  </a:lnTo>
                  <a:lnTo>
                    <a:pt x="4334" y="7374"/>
                  </a:lnTo>
                  <a:lnTo>
                    <a:pt x="3782" y="6823"/>
                  </a:lnTo>
                  <a:lnTo>
                    <a:pt x="4334" y="6272"/>
                  </a:lnTo>
                  <a:close/>
                  <a:moveTo>
                    <a:pt x="6008" y="6272"/>
                  </a:moveTo>
                  <a:lnTo>
                    <a:pt x="6559" y="6823"/>
                  </a:lnTo>
                  <a:lnTo>
                    <a:pt x="6008" y="7374"/>
                  </a:lnTo>
                  <a:lnTo>
                    <a:pt x="5457" y="6823"/>
                  </a:lnTo>
                  <a:lnTo>
                    <a:pt x="6008" y="6272"/>
                  </a:lnTo>
                  <a:close/>
                  <a:moveTo>
                    <a:pt x="7681" y="6272"/>
                  </a:moveTo>
                  <a:lnTo>
                    <a:pt x="8231" y="6823"/>
                  </a:lnTo>
                  <a:lnTo>
                    <a:pt x="7681" y="7374"/>
                  </a:lnTo>
                  <a:lnTo>
                    <a:pt x="7131" y="6823"/>
                  </a:lnTo>
                  <a:lnTo>
                    <a:pt x="7681" y="6272"/>
                  </a:lnTo>
                  <a:close/>
                  <a:moveTo>
                    <a:pt x="9354" y="6274"/>
                  </a:moveTo>
                  <a:lnTo>
                    <a:pt x="9906" y="6824"/>
                  </a:lnTo>
                  <a:lnTo>
                    <a:pt x="9354" y="7374"/>
                  </a:lnTo>
                  <a:lnTo>
                    <a:pt x="8803" y="6824"/>
                  </a:lnTo>
                  <a:lnTo>
                    <a:pt x="9354" y="6274"/>
                  </a:lnTo>
                  <a:close/>
                  <a:moveTo>
                    <a:pt x="5171" y="7109"/>
                  </a:moveTo>
                  <a:lnTo>
                    <a:pt x="5722" y="7660"/>
                  </a:lnTo>
                  <a:lnTo>
                    <a:pt x="5171" y="8210"/>
                  </a:lnTo>
                  <a:lnTo>
                    <a:pt x="4620" y="7660"/>
                  </a:lnTo>
                  <a:lnTo>
                    <a:pt x="5171" y="7109"/>
                  </a:lnTo>
                  <a:close/>
                  <a:moveTo>
                    <a:pt x="3496" y="7111"/>
                  </a:moveTo>
                  <a:lnTo>
                    <a:pt x="4046" y="7661"/>
                  </a:lnTo>
                  <a:lnTo>
                    <a:pt x="3496" y="8211"/>
                  </a:lnTo>
                  <a:lnTo>
                    <a:pt x="2944" y="7661"/>
                  </a:lnTo>
                  <a:lnTo>
                    <a:pt x="3496" y="7111"/>
                  </a:lnTo>
                  <a:close/>
                  <a:moveTo>
                    <a:pt x="8517" y="7111"/>
                  </a:moveTo>
                  <a:lnTo>
                    <a:pt x="9069" y="7661"/>
                  </a:lnTo>
                  <a:lnTo>
                    <a:pt x="8517" y="8211"/>
                  </a:lnTo>
                  <a:lnTo>
                    <a:pt x="7966" y="7661"/>
                  </a:lnTo>
                  <a:lnTo>
                    <a:pt x="8517" y="7111"/>
                  </a:lnTo>
                  <a:close/>
                  <a:moveTo>
                    <a:pt x="6844" y="7109"/>
                  </a:moveTo>
                  <a:lnTo>
                    <a:pt x="7394" y="7660"/>
                  </a:lnTo>
                  <a:lnTo>
                    <a:pt x="6844" y="8210"/>
                  </a:lnTo>
                  <a:lnTo>
                    <a:pt x="6596" y="7962"/>
                  </a:lnTo>
                  <a:cubicBezTo>
                    <a:pt x="6557" y="7923"/>
                    <a:pt x="6505" y="7903"/>
                    <a:pt x="6453" y="7903"/>
                  </a:cubicBezTo>
                  <a:cubicBezTo>
                    <a:pt x="6401" y="7903"/>
                    <a:pt x="6349" y="7923"/>
                    <a:pt x="6310" y="7962"/>
                  </a:cubicBezTo>
                  <a:cubicBezTo>
                    <a:pt x="6230" y="8041"/>
                    <a:pt x="6230" y="8170"/>
                    <a:pt x="6310" y="8249"/>
                  </a:cubicBezTo>
                  <a:lnTo>
                    <a:pt x="6557" y="8497"/>
                  </a:lnTo>
                  <a:lnTo>
                    <a:pt x="6007" y="9047"/>
                  </a:lnTo>
                  <a:lnTo>
                    <a:pt x="5457" y="8497"/>
                  </a:lnTo>
                  <a:lnTo>
                    <a:pt x="6844" y="7109"/>
                  </a:lnTo>
                  <a:close/>
                  <a:moveTo>
                    <a:pt x="4333" y="7948"/>
                  </a:moveTo>
                  <a:lnTo>
                    <a:pt x="4883" y="8498"/>
                  </a:lnTo>
                  <a:lnTo>
                    <a:pt x="4333" y="9048"/>
                  </a:lnTo>
                  <a:lnTo>
                    <a:pt x="3781" y="8498"/>
                  </a:lnTo>
                  <a:lnTo>
                    <a:pt x="4333" y="7948"/>
                  </a:lnTo>
                  <a:close/>
                  <a:moveTo>
                    <a:pt x="7680" y="7948"/>
                  </a:moveTo>
                  <a:lnTo>
                    <a:pt x="8231" y="8498"/>
                  </a:lnTo>
                  <a:lnTo>
                    <a:pt x="7680" y="9048"/>
                  </a:lnTo>
                  <a:lnTo>
                    <a:pt x="7129" y="8498"/>
                  </a:lnTo>
                  <a:lnTo>
                    <a:pt x="7680" y="7948"/>
                  </a:lnTo>
                  <a:close/>
                  <a:moveTo>
                    <a:pt x="1457" y="8360"/>
                  </a:moveTo>
                  <a:cubicBezTo>
                    <a:pt x="1643" y="8360"/>
                    <a:pt x="1822" y="8505"/>
                    <a:pt x="1822" y="8724"/>
                  </a:cubicBezTo>
                  <a:cubicBezTo>
                    <a:pt x="1822" y="8925"/>
                    <a:pt x="1659" y="9087"/>
                    <a:pt x="1459" y="9087"/>
                  </a:cubicBezTo>
                  <a:cubicBezTo>
                    <a:pt x="1136" y="9087"/>
                    <a:pt x="973" y="8697"/>
                    <a:pt x="1202" y="8468"/>
                  </a:cubicBezTo>
                  <a:cubicBezTo>
                    <a:pt x="1276" y="8394"/>
                    <a:pt x="1367" y="8360"/>
                    <a:pt x="1457" y="8360"/>
                  </a:cubicBezTo>
                  <a:close/>
                  <a:moveTo>
                    <a:pt x="10551" y="8360"/>
                  </a:moveTo>
                  <a:cubicBezTo>
                    <a:pt x="10738" y="8360"/>
                    <a:pt x="10917" y="8505"/>
                    <a:pt x="10917" y="8724"/>
                  </a:cubicBezTo>
                  <a:cubicBezTo>
                    <a:pt x="10916" y="8925"/>
                    <a:pt x="10754" y="9087"/>
                    <a:pt x="10554" y="9087"/>
                  </a:cubicBezTo>
                  <a:cubicBezTo>
                    <a:pt x="10230" y="9087"/>
                    <a:pt x="10068" y="8697"/>
                    <a:pt x="10296" y="8468"/>
                  </a:cubicBezTo>
                  <a:cubicBezTo>
                    <a:pt x="10370" y="8394"/>
                    <a:pt x="10462" y="8360"/>
                    <a:pt x="10551" y="8360"/>
                  </a:cubicBezTo>
                  <a:close/>
                  <a:moveTo>
                    <a:pt x="1459" y="7956"/>
                  </a:moveTo>
                  <a:cubicBezTo>
                    <a:pt x="1149" y="7956"/>
                    <a:pt x="868" y="8144"/>
                    <a:pt x="750" y="8430"/>
                  </a:cubicBezTo>
                  <a:cubicBezTo>
                    <a:pt x="630" y="8717"/>
                    <a:pt x="696" y="9047"/>
                    <a:pt x="915" y="9267"/>
                  </a:cubicBezTo>
                  <a:cubicBezTo>
                    <a:pt x="1063" y="9414"/>
                    <a:pt x="1260" y="9492"/>
                    <a:pt x="1460" y="9492"/>
                  </a:cubicBezTo>
                  <a:cubicBezTo>
                    <a:pt x="1559" y="9492"/>
                    <a:pt x="1658" y="9474"/>
                    <a:pt x="1752" y="9435"/>
                  </a:cubicBezTo>
                  <a:cubicBezTo>
                    <a:pt x="2039" y="9315"/>
                    <a:pt x="2226" y="9036"/>
                    <a:pt x="2226" y="8724"/>
                  </a:cubicBezTo>
                  <a:cubicBezTo>
                    <a:pt x="2226" y="8301"/>
                    <a:pt x="1884" y="7956"/>
                    <a:pt x="1459" y="7956"/>
                  </a:cubicBezTo>
                  <a:close/>
                  <a:moveTo>
                    <a:pt x="10554" y="7956"/>
                  </a:moveTo>
                  <a:cubicBezTo>
                    <a:pt x="10243" y="7956"/>
                    <a:pt x="9962" y="8144"/>
                    <a:pt x="9844" y="8430"/>
                  </a:cubicBezTo>
                  <a:cubicBezTo>
                    <a:pt x="9724" y="8717"/>
                    <a:pt x="9790" y="9047"/>
                    <a:pt x="10011" y="9267"/>
                  </a:cubicBezTo>
                  <a:cubicBezTo>
                    <a:pt x="10158" y="9414"/>
                    <a:pt x="10354" y="9492"/>
                    <a:pt x="10555" y="9492"/>
                  </a:cubicBezTo>
                  <a:cubicBezTo>
                    <a:pt x="10653" y="9492"/>
                    <a:pt x="10753" y="9474"/>
                    <a:pt x="10848" y="9435"/>
                  </a:cubicBezTo>
                  <a:cubicBezTo>
                    <a:pt x="11135" y="9315"/>
                    <a:pt x="11322" y="9036"/>
                    <a:pt x="11322" y="8724"/>
                  </a:cubicBezTo>
                  <a:cubicBezTo>
                    <a:pt x="11320" y="8301"/>
                    <a:pt x="10978" y="7956"/>
                    <a:pt x="10554" y="7956"/>
                  </a:cubicBezTo>
                  <a:close/>
                  <a:moveTo>
                    <a:pt x="5170" y="8785"/>
                  </a:moveTo>
                  <a:lnTo>
                    <a:pt x="5720" y="9335"/>
                  </a:lnTo>
                  <a:lnTo>
                    <a:pt x="5170" y="9886"/>
                  </a:lnTo>
                  <a:lnTo>
                    <a:pt x="4618" y="9335"/>
                  </a:lnTo>
                  <a:lnTo>
                    <a:pt x="5170" y="8785"/>
                  </a:lnTo>
                  <a:close/>
                  <a:moveTo>
                    <a:pt x="6843" y="8785"/>
                  </a:moveTo>
                  <a:lnTo>
                    <a:pt x="7394" y="9335"/>
                  </a:lnTo>
                  <a:lnTo>
                    <a:pt x="6843" y="9886"/>
                  </a:lnTo>
                  <a:lnTo>
                    <a:pt x="6292" y="9335"/>
                  </a:lnTo>
                  <a:lnTo>
                    <a:pt x="6843" y="8785"/>
                  </a:lnTo>
                  <a:close/>
                  <a:moveTo>
                    <a:pt x="6007" y="9620"/>
                  </a:moveTo>
                  <a:lnTo>
                    <a:pt x="6557" y="10171"/>
                  </a:lnTo>
                  <a:lnTo>
                    <a:pt x="6007" y="10723"/>
                  </a:lnTo>
                  <a:lnTo>
                    <a:pt x="5457" y="10171"/>
                  </a:lnTo>
                  <a:lnTo>
                    <a:pt x="6007" y="9620"/>
                  </a:lnTo>
                  <a:close/>
                  <a:moveTo>
                    <a:pt x="1456" y="10170"/>
                  </a:moveTo>
                  <a:cubicBezTo>
                    <a:pt x="1643" y="10170"/>
                    <a:pt x="1822" y="10315"/>
                    <a:pt x="1822" y="10534"/>
                  </a:cubicBezTo>
                  <a:cubicBezTo>
                    <a:pt x="1822" y="10734"/>
                    <a:pt x="1659" y="10897"/>
                    <a:pt x="1459" y="10897"/>
                  </a:cubicBezTo>
                  <a:cubicBezTo>
                    <a:pt x="1136" y="10897"/>
                    <a:pt x="973" y="10506"/>
                    <a:pt x="1202" y="10277"/>
                  </a:cubicBezTo>
                  <a:cubicBezTo>
                    <a:pt x="1276" y="10203"/>
                    <a:pt x="1367" y="10170"/>
                    <a:pt x="1456" y="10170"/>
                  </a:cubicBezTo>
                  <a:close/>
                  <a:moveTo>
                    <a:pt x="8741" y="10170"/>
                  </a:moveTo>
                  <a:cubicBezTo>
                    <a:pt x="8927" y="10170"/>
                    <a:pt x="9106" y="10315"/>
                    <a:pt x="9106" y="10534"/>
                  </a:cubicBezTo>
                  <a:cubicBezTo>
                    <a:pt x="9106" y="10734"/>
                    <a:pt x="8943" y="10897"/>
                    <a:pt x="8743" y="10897"/>
                  </a:cubicBezTo>
                  <a:cubicBezTo>
                    <a:pt x="8420" y="10897"/>
                    <a:pt x="8257" y="10506"/>
                    <a:pt x="8486" y="10277"/>
                  </a:cubicBezTo>
                  <a:cubicBezTo>
                    <a:pt x="8561" y="10203"/>
                    <a:pt x="8651" y="10170"/>
                    <a:pt x="8741" y="10170"/>
                  </a:cubicBezTo>
                  <a:close/>
                  <a:moveTo>
                    <a:pt x="10550" y="10170"/>
                  </a:moveTo>
                  <a:cubicBezTo>
                    <a:pt x="10738" y="10170"/>
                    <a:pt x="10917" y="10315"/>
                    <a:pt x="10917" y="10534"/>
                  </a:cubicBezTo>
                  <a:cubicBezTo>
                    <a:pt x="10916" y="10734"/>
                    <a:pt x="10754" y="10897"/>
                    <a:pt x="10554" y="10897"/>
                  </a:cubicBezTo>
                  <a:cubicBezTo>
                    <a:pt x="10230" y="10897"/>
                    <a:pt x="10068" y="10506"/>
                    <a:pt x="10296" y="10277"/>
                  </a:cubicBezTo>
                  <a:cubicBezTo>
                    <a:pt x="10370" y="10203"/>
                    <a:pt x="10461" y="10170"/>
                    <a:pt x="10550" y="10170"/>
                  </a:cubicBezTo>
                  <a:close/>
                  <a:moveTo>
                    <a:pt x="3270" y="10171"/>
                  </a:moveTo>
                  <a:cubicBezTo>
                    <a:pt x="3470" y="10171"/>
                    <a:pt x="3631" y="10334"/>
                    <a:pt x="3631" y="10534"/>
                  </a:cubicBezTo>
                  <a:cubicBezTo>
                    <a:pt x="3631" y="10753"/>
                    <a:pt x="3453" y="10898"/>
                    <a:pt x="3266" y="10898"/>
                  </a:cubicBezTo>
                  <a:cubicBezTo>
                    <a:pt x="3177" y="10898"/>
                    <a:pt x="3086" y="10865"/>
                    <a:pt x="3012" y="10790"/>
                  </a:cubicBezTo>
                  <a:cubicBezTo>
                    <a:pt x="2784" y="10563"/>
                    <a:pt x="2945" y="10171"/>
                    <a:pt x="3270" y="10171"/>
                  </a:cubicBezTo>
                  <a:close/>
                  <a:moveTo>
                    <a:pt x="6006" y="762"/>
                  </a:moveTo>
                  <a:cubicBezTo>
                    <a:pt x="5954" y="762"/>
                    <a:pt x="5903" y="782"/>
                    <a:pt x="5863" y="822"/>
                  </a:cubicBezTo>
                  <a:lnTo>
                    <a:pt x="840" y="5844"/>
                  </a:lnTo>
                  <a:cubicBezTo>
                    <a:pt x="761" y="5924"/>
                    <a:pt x="761" y="6052"/>
                    <a:pt x="840" y="6131"/>
                  </a:cubicBezTo>
                  <a:lnTo>
                    <a:pt x="5863" y="11153"/>
                  </a:lnTo>
                  <a:cubicBezTo>
                    <a:pt x="5903" y="11192"/>
                    <a:pt x="5954" y="11212"/>
                    <a:pt x="6006" y="11212"/>
                  </a:cubicBezTo>
                  <a:cubicBezTo>
                    <a:pt x="6058" y="11212"/>
                    <a:pt x="6110" y="11192"/>
                    <a:pt x="6150" y="11153"/>
                  </a:cubicBezTo>
                  <a:lnTo>
                    <a:pt x="11172" y="6130"/>
                  </a:lnTo>
                  <a:cubicBezTo>
                    <a:pt x="11251" y="6052"/>
                    <a:pt x="11251" y="5922"/>
                    <a:pt x="11172" y="5844"/>
                  </a:cubicBezTo>
                  <a:lnTo>
                    <a:pt x="6150" y="822"/>
                  </a:lnTo>
                  <a:cubicBezTo>
                    <a:pt x="6110" y="782"/>
                    <a:pt x="6058" y="762"/>
                    <a:pt x="6006" y="762"/>
                  </a:cubicBezTo>
                  <a:close/>
                  <a:moveTo>
                    <a:pt x="1459" y="9766"/>
                  </a:moveTo>
                  <a:cubicBezTo>
                    <a:pt x="1149" y="9766"/>
                    <a:pt x="868" y="9953"/>
                    <a:pt x="750" y="10240"/>
                  </a:cubicBezTo>
                  <a:cubicBezTo>
                    <a:pt x="630" y="10527"/>
                    <a:pt x="696" y="10858"/>
                    <a:pt x="915" y="11077"/>
                  </a:cubicBezTo>
                  <a:cubicBezTo>
                    <a:pt x="1063" y="11224"/>
                    <a:pt x="1259" y="11302"/>
                    <a:pt x="1459" y="11302"/>
                  </a:cubicBezTo>
                  <a:cubicBezTo>
                    <a:pt x="1558" y="11302"/>
                    <a:pt x="1658" y="11283"/>
                    <a:pt x="1752" y="11244"/>
                  </a:cubicBezTo>
                  <a:cubicBezTo>
                    <a:pt x="2039" y="11125"/>
                    <a:pt x="2226" y="10845"/>
                    <a:pt x="2226" y="10534"/>
                  </a:cubicBezTo>
                  <a:cubicBezTo>
                    <a:pt x="2226" y="10110"/>
                    <a:pt x="1884" y="9766"/>
                    <a:pt x="1459" y="9766"/>
                  </a:cubicBezTo>
                  <a:close/>
                  <a:moveTo>
                    <a:pt x="3270" y="9766"/>
                  </a:moveTo>
                  <a:cubicBezTo>
                    <a:pt x="2845" y="9766"/>
                    <a:pt x="2502" y="10110"/>
                    <a:pt x="2500" y="10534"/>
                  </a:cubicBezTo>
                  <a:cubicBezTo>
                    <a:pt x="2500" y="10845"/>
                    <a:pt x="2687" y="11125"/>
                    <a:pt x="2974" y="11244"/>
                  </a:cubicBezTo>
                  <a:cubicBezTo>
                    <a:pt x="3070" y="11283"/>
                    <a:pt x="3170" y="11302"/>
                    <a:pt x="3269" y="11302"/>
                  </a:cubicBezTo>
                  <a:cubicBezTo>
                    <a:pt x="3469" y="11302"/>
                    <a:pt x="3665" y="11224"/>
                    <a:pt x="3811" y="11077"/>
                  </a:cubicBezTo>
                  <a:cubicBezTo>
                    <a:pt x="4032" y="10858"/>
                    <a:pt x="4098" y="10527"/>
                    <a:pt x="3978" y="10240"/>
                  </a:cubicBezTo>
                  <a:cubicBezTo>
                    <a:pt x="3860" y="9953"/>
                    <a:pt x="3579" y="9766"/>
                    <a:pt x="3270" y="9766"/>
                  </a:cubicBezTo>
                  <a:close/>
                  <a:moveTo>
                    <a:pt x="8743" y="9766"/>
                  </a:moveTo>
                  <a:cubicBezTo>
                    <a:pt x="8433" y="9766"/>
                    <a:pt x="8152" y="9953"/>
                    <a:pt x="8034" y="10240"/>
                  </a:cubicBezTo>
                  <a:cubicBezTo>
                    <a:pt x="7915" y="10527"/>
                    <a:pt x="7981" y="10858"/>
                    <a:pt x="8200" y="11077"/>
                  </a:cubicBezTo>
                  <a:cubicBezTo>
                    <a:pt x="8347" y="11224"/>
                    <a:pt x="8544" y="11302"/>
                    <a:pt x="8743" y="11302"/>
                  </a:cubicBezTo>
                  <a:cubicBezTo>
                    <a:pt x="8842" y="11302"/>
                    <a:pt x="8942" y="11283"/>
                    <a:pt x="9037" y="11244"/>
                  </a:cubicBezTo>
                  <a:cubicBezTo>
                    <a:pt x="9325" y="11125"/>
                    <a:pt x="9512" y="10845"/>
                    <a:pt x="9512" y="10534"/>
                  </a:cubicBezTo>
                  <a:cubicBezTo>
                    <a:pt x="9511" y="10110"/>
                    <a:pt x="9168" y="9766"/>
                    <a:pt x="8743" y="9766"/>
                  </a:cubicBezTo>
                  <a:close/>
                  <a:moveTo>
                    <a:pt x="10554" y="9766"/>
                  </a:moveTo>
                  <a:cubicBezTo>
                    <a:pt x="10243" y="9766"/>
                    <a:pt x="9962" y="9953"/>
                    <a:pt x="9844" y="10240"/>
                  </a:cubicBezTo>
                  <a:cubicBezTo>
                    <a:pt x="9724" y="10527"/>
                    <a:pt x="9790" y="10858"/>
                    <a:pt x="10011" y="11077"/>
                  </a:cubicBezTo>
                  <a:cubicBezTo>
                    <a:pt x="10157" y="11224"/>
                    <a:pt x="10353" y="11302"/>
                    <a:pt x="10554" y="11302"/>
                  </a:cubicBezTo>
                  <a:cubicBezTo>
                    <a:pt x="10653" y="11302"/>
                    <a:pt x="10752" y="11283"/>
                    <a:pt x="10848" y="11244"/>
                  </a:cubicBezTo>
                  <a:cubicBezTo>
                    <a:pt x="11135" y="11125"/>
                    <a:pt x="11322" y="10845"/>
                    <a:pt x="11322" y="10534"/>
                  </a:cubicBezTo>
                  <a:cubicBezTo>
                    <a:pt x="11320" y="10110"/>
                    <a:pt x="10978" y="9766"/>
                    <a:pt x="10554" y="9766"/>
                  </a:cubicBezTo>
                  <a:close/>
                  <a:moveTo>
                    <a:pt x="212" y="1"/>
                  </a:moveTo>
                  <a:cubicBezTo>
                    <a:pt x="96" y="1"/>
                    <a:pt x="1" y="96"/>
                    <a:pt x="1" y="214"/>
                  </a:cubicBezTo>
                  <a:lnTo>
                    <a:pt x="1" y="11261"/>
                  </a:lnTo>
                  <a:cubicBezTo>
                    <a:pt x="1" y="11662"/>
                    <a:pt x="326" y="11988"/>
                    <a:pt x="727" y="11988"/>
                  </a:cubicBezTo>
                  <a:lnTo>
                    <a:pt x="11260" y="11988"/>
                  </a:lnTo>
                  <a:cubicBezTo>
                    <a:pt x="11660" y="11988"/>
                    <a:pt x="11986" y="11662"/>
                    <a:pt x="11986" y="11261"/>
                  </a:cubicBezTo>
                  <a:lnTo>
                    <a:pt x="11986" y="728"/>
                  </a:lnTo>
                  <a:cubicBezTo>
                    <a:pt x="11986" y="326"/>
                    <a:pt x="11660" y="1"/>
                    <a:pt x="11260" y="1"/>
                  </a:cubicBezTo>
                  <a:lnTo>
                    <a:pt x="3621" y="1"/>
                  </a:lnTo>
                  <a:cubicBezTo>
                    <a:pt x="3460" y="1"/>
                    <a:pt x="3343" y="188"/>
                    <a:pt x="3476" y="357"/>
                  </a:cubicBezTo>
                  <a:cubicBezTo>
                    <a:pt x="3501" y="387"/>
                    <a:pt x="3539" y="406"/>
                    <a:pt x="3579" y="406"/>
                  </a:cubicBezTo>
                  <a:cubicBezTo>
                    <a:pt x="3581" y="406"/>
                    <a:pt x="3582" y="406"/>
                    <a:pt x="3584" y="405"/>
                  </a:cubicBezTo>
                  <a:lnTo>
                    <a:pt x="11369" y="405"/>
                  </a:lnTo>
                  <a:cubicBezTo>
                    <a:pt x="11486" y="405"/>
                    <a:pt x="11581" y="501"/>
                    <a:pt x="11581" y="619"/>
                  </a:cubicBezTo>
                  <a:lnTo>
                    <a:pt x="11581" y="11261"/>
                  </a:lnTo>
                  <a:cubicBezTo>
                    <a:pt x="11581" y="11439"/>
                    <a:pt x="11437" y="11583"/>
                    <a:pt x="11260" y="11583"/>
                  </a:cubicBezTo>
                  <a:lnTo>
                    <a:pt x="727" y="11583"/>
                  </a:lnTo>
                  <a:cubicBezTo>
                    <a:pt x="549" y="11583"/>
                    <a:pt x="405" y="11439"/>
                    <a:pt x="405" y="11261"/>
                  </a:cubicBezTo>
                  <a:lnTo>
                    <a:pt x="405" y="728"/>
                  </a:lnTo>
                  <a:cubicBezTo>
                    <a:pt x="405" y="550"/>
                    <a:pt x="549" y="405"/>
                    <a:pt x="727" y="405"/>
                  </a:cubicBezTo>
                  <a:lnTo>
                    <a:pt x="2881" y="405"/>
                  </a:lnTo>
                  <a:cubicBezTo>
                    <a:pt x="3052" y="405"/>
                    <a:pt x="3173" y="194"/>
                    <a:pt x="2996" y="18"/>
                  </a:cubicBezTo>
                  <a:cubicBezTo>
                    <a:pt x="2984" y="6"/>
                    <a:pt x="2970" y="1"/>
                    <a:pt x="2954" y="1"/>
                  </a:cubicBezTo>
                  <a:close/>
                  <a:moveTo>
                    <a:pt x="12977" y="12503"/>
                  </a:moveTo>
                  <a:cubicBezTo>
                    <a:pt x="13211" y="12503"/>
                    <a:pt x="13431" y="12689"/>
                    <a:pt x="13430" y="12957"/>
                  </a:cubicBezTo>
                  <a:cubicBezTo>
                    <a:pt x="13430" y="13224"/>
                    <a:pt x="13211" y="13410"/>
                    <a:pt x="12977" y="13410"/>
                  </a:cubicBezTo>
                  <a:cubicBezTo>
                    <a:pt x="12887" y="13410"/>
                    <a:pt x="12796" y="13383"/>
                    <a:pt x="12714" y="13323"/>
                  </a:cubicBezTo>
                  <a:cubicBezTo>
                    <a:pt x="12823" y="13091"/>
                    <a:pt x="12823" y="12822"/>
                    <a:pt x="12714" y="12590"/>
                  </a:cubicBezTo>
                  <a:cubicBezTo>
                    <a:pt x="12796" y="12530"/>
                    <a:pt x="12887" y="12503"/>
                    <a:pt x="12977" y="12503"/>
                  </a:cubicBezTo>
                  <a:close/>
                  <a:moveTo>
                    <a:pt x="12977" y="12099"/>
                  </a:moveTo>
                  <a:cubicBezTo>
                    <a:pt x="12645" y="12099"/>
                    <a:pt x="12344" y="12290"/>
                    <a:pt x="12202" y="12589"/>
                  </a:cubicBezTo>
                  <a:lnTo>
                    <a:pt x="12202" y="12589"/>
                  </a:lnTo>
                  <a:cubicBezTo>
                    <a:pt x="12314" y="12668"/>
                    <a:pt x="12391" y="12797"/>
                    <a:pt x="12391" y="12957"/>
                  </a:cubicBezTo>
                  <a:lnTo>
                    <a:pt x="12389" y="12957"/>
                  </a:lnTo>
                  <a:cubicBezTo>
                    <a:pt x="12389" y="13108"/>
                    <a:pt x="12316" y="13241"/>
                    <a:pt x="12202" y="13323"/>
                  </a:cubicBezTo>
                  <a:lnTo>
                    <a:pt x="12202" y="13323"/>
                  </a:lnTo>
                  <a:cubicBezTo>
                    <a:pt x="12101" y="13109"/>
                    <a:pt x="12091" y="12856"/>
                    <a:pt x="12185" y="12629"/>
                  </a:cubicBezTo>
                  <a:cubicBezTo>
                    <a:pt x="12190" y="12615"/>
                    <a:pt x="12196" y="12602"/>
                    <a:pt x="12202" y="12589"/>
                  </a:cubicBezTo>
                  <a:lnTo>
                    <a:pt x="12202" y="12589"/>
                  </a:lnTo>
                  <a:cubicBezTo>
                    <a:pt x="12124" y="12533"/>
                    <a:pt x="12030" y="12503"/>
                    <a:pt x="11934" y="12503"/>
                  </a:cubicBezTo>
                  <a:cubicBezTo>
                    <a:pt x="11823" y="12503"/>
                    <a:pt x="11709" y="12544"/>
                    <a:pt x="11617" y="12636"/>
                  </a:cubicBezTo>
                  <a:cubicBezTo>
                    <a:pt x="11332" y="12921"/>
                    <a:pt x="11535" y="13410"/>
                    <a:pt x="11939" y="13410"/>
                  </a:cubicBezTo>
                  <a:cubicBezTo>
                    <a:pt x="12037" y="13409"/>
                    <a:pt x="12128" y="13377"/>
                    <a:pt x="12202" y="13323"/>
                  </a:cubicBezTo>
                  <a:lnTo>
                    <a:pt x="12202" y="13323"/>
                  </a:lnTo>
                  <a:cubicBezTo>
                    <a:pt x="12244" y="13411"/>
                    <a:pt x="12300" y="13492"/>
                    <a:pt x="12371" y="13562"/>
                  </a:cubicBezTo>
                  <a:cubicBezTo>
                    <a:pt x="12536" y="13726"/>
                    <a:pt x="12755" y="13813"/>
                    <a:pt x="12978" y="13813"/>
                  </a:cubicBezTo>
                  <a:cubicBezTo>
                    <a:pt x="13089" y="13813"/>
                    <a:pt x="13200" y="13792"/>
                    <a:pt x="13306" y="13748"/>
                  </a:cubicBezTo>
                  <a:cubicBezTo>
                    <a:pt x="13626" y="13616"/>
                    <a:pt x="13835" y="13303"/>
                    <a:pt x="13835" y="12957"/>
                  </a:cubicBezTo>
                  <a:cubicBezTo>
                    <a:pt x="13835" y="12485"/>
                    <a:pt x="13451" y="12100"/>
                    <a:pt x="12977" y="120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240300" y="216475"/>
            <a:ext cx="22641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Tablero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00" y="1377550"/>
            <a:ext cx="2388401" cy="23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625" y="837062"/>
            <a:ext cx="3469376" cy="34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idx="4294967295" type="title"/>
          </p:nvPr>
        </p:nvSpPr>
        <p:spPr>
          <a:xfrm>
            <a:off x="629250" y="673675"/>
            <a:ext cx="22641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Grupos</a:t>
            </a:r>
            <a:endParaRPr sz="3000">
              <a:solidFill>
                <a:schemeClr val="accent5"/>
              </a:solidFill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550" y="859800"/>
            <a:ext cx="3423900" cy="3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679950" y="1671850"/>
            <a:ext cx="2271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Las fichas se pueden agrupar y 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hacerse</a:t>
            </a:r>
            <a:r>
              <a:rPr lang="en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más fuertes. Estas solamente se consideran conectadas cuando son adyacentes a sí mismas, o puedes conectarlas pasando por fichas adyacentes del mismo color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720000" y="35575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Libertades</a:t>
            </a:r>
            <a:r>
              <a:rPr lang="en" sz="3000"/>
              <a:t> y </a:t>
            </a:r>
            <a:r>
              <a:rPr lang="en" sz="3000">
                <a:solidFill>
                  <a:schemeClr val="accent5"/>
                </a:solidFill>
              </a:rPr>
              <a:t>Captura</a:t>
            </a:r>
            <a:endParaRPr sz="3000">
              <a:solidFill>
                <a:schemeClr val="accent5"/>
              </a:solidFill>
            </a:endParaRPr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4850"/>
            <a:ext cx="1193075" cy="11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15750"/>
            <a:ext cx="1193075" cy="11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06651"/>
            <a:ext cx="1193075" cy="11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/>
        </p:nvSpPr>
        <p:spPr>
          <a:xfrm>
            <a:off x="1345475" y="1421175"/>
            <a:ext cx="138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 grupo de una sola ficha puede tener hasta 4 libertades.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1345475" y="2635138"/>
            <a:ext cx="128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Cuando una ficha enemiga se pone sobre una libertad, dicha libertad se pierde.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1345475" y="4079938"/>
            <a:ext cx="128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Las fichas en grupo comparten libertades.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3400" y="1224850"/>
            <a:ext cx="1193075" cy="11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3400" y="2515763"/>
            <a:ext cx="1193075" cy="11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3400" y="3806700"/>
            <a:ext cx="1193075" cy="11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6352500" y="1267285"/>
            <a:ext cx="138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Cuando a un grupo de fichas solamente le queda una libertad, se puede decir que está en atari.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6352500" y="2682923"/>
            <a:ext cx="138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El grupo entero es capturado cuando todas sus libertades se perdieron.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6264325" y="3849150"/>
            <a:ext cx="146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Cuando el grupo es capturado, es removido del tablero. Esta es la única manera de quitar fichas del tablero.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9475" y="1953500"/>
            <a:ext cx="3332450" cy="231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cient History of China Thesis by Slidesgo">
  <a:themeElements>
    <a:clrScheme name="Simple Light">
      <a:dk1>
        <a:srgbClr val="232322"/>
      </a:dk1>
      <a:lt1>
        <a:srgbClr val="F7FAF2"/>
      </a:lt1>
      <a:dk2>
        <a:srgbClr val="99C8A7"/>
      </a:dk2>
      <a:lt2>
        <a:srgbClr val="97B2A4"/>
      </a:lt2>
      <a:accent1>
        <a:srgbClr val="7C836B"/>
      </a:accent1>
      <a:accent2>
        <a:srgbClr val="F0E5D0"/>
      </a:accent2>
      <a:accent3>
        <a:srgbClr val="9A5C47"/>
      </a:accent3>
      <a:accent4>
        <a:srgbClr val="D48C72"/>
      </a:accent4>
      <a:accent5>
        <a:srgbClr val="F19072"/>
      </a:accent5>
      <a:accent6>
        <a:srgbClr val="F8CDC1"/>
      </a:accent6>
      <a:hlink>
        <a:srgbClr val="2323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